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7.jpg" ContentType="image/jpeg"/>
  <Override PartName="/ppt/media/image30.jpg" ContentType="image/jpeg"/>
  <Override PartName="/ppt/media/image112.jpg" ContentType="image/jpe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media/image141.JPG" ContentType="image/jpeg"/>
  <Override PartName="/ppt/media/image142.JPG" ContentType="image/jpeg"/>
  <Override PartName="/ppt/media/image143.JPG" ContentType="image/jpeg"/>
  <Override PartName="/ppt/media/image144.JPG" ContentType="image/jpeg"/>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media/image164.jpg" ContentType="image/jpeg"/>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 id="2147483712" r:id="rId2"/>
  </p:sldMasterIdLst>
  <p:notesMasterIdLst>
    <p:notesMasterId r:id="rId101"/>
  </p:notesMasterIdLst>
  <p:sldIdLst>
    <p:sldId id="256" r:id="rId3"/>
    <p:sldId id="403" r:id="rId4"/>
    <p:sldId id="265" r:id="rId5"/>
    <p:sldId id="264" r:id="rId6"/>
    <p:sldId id="263" r:id="rId7"/>
    <p:sldId id="259" r:id="rId8"/>
    <p:sldId id="365" r:id="rId9"/>
    <p:sldId id="367" r:id="rId10"/>
    <p:sldId id="369" r:id="rId11"/>
    <p:sldId id="370" r:id="rId12"/>
    <p:sldId id="374" r:id="rId13"/>
    <p:sldId id="270" r:id="rId14"/>
    <p:sldId id="271" r:id="rId15"/>
    <p:sldId id="272" r:id="rId16"/>
    <p:sldId id="273" r:id="rId17"/>
    <p:sldId id="372" r:id="rId18"/>
    <p:sldId id="377" r:id="rId19"/>
    <p:sldId id="376" r:id="rId20"/>
    <p:sldId id="380" r:id="rId21"/>
    <p:sldId id="388" r:id="rId22"/>
    <p:sldId id="389" r:id="rId23"/>
    <p:sldId id="391" r:id="rId24"/>
    <p:sldId id="363" r:id="rId25"/>
    <p:sldId id="364" r:id="rId26"/>
    <p:sldId id="408" r:id="rId27"/>
    <p:sldId id="355" r:id="rId28"/>
    <p:sldId id="281" r:id="rId29"/>
    <p:sldId id="293" r:id="rId30"/>
    <p:sldId id="283" r:id="rId31"/>
    <p:sldId id="375" r:id="rId32"/>
    <p:sldId id="287" r:id="rId33"/>
    <p:sldId id="285" r:id="rId34"/>
    <p:sldId id="387" r:id="rId35"/>
    <p:sldId id="289" r:id="rId36"/>
    <p:sldId id="392" r:id="rId37"/>
    <p:sldId id="290" r:id="rId38"/>
    <p:sldId id="286" r:id="rId39"/>
    <p:sldId id="288" r:id="rId40"/>
    <p:sldId id="291" r:id="rId41"/>
    <p:sldId id="292" r:id="rId42"/>
    <p:sldId id="325" r:id="rId43"/>
    <p:sldId id="394" r:id="rId44"/>
    <p:sldId id="395" r:id="rId45"/>
    <p:sldId id="404" r:id="rId46"/>
    <p:sldId id="405" r:id="rId47"/>
    <p:sldId id="406" r:id="rId48"/>
    <p:sldId id="407" r:id="rId49"/>
    <p:sldId id="399" r:id="rId50"/>
    <p:sldId id="323" r:id="rId51"/>
    <p:sldId id="322" r:id="rId52"/>
    <p:sldId id="342" r:id="rId53"/>
    <p:sldId id="284" r:id="rId54"/>
    <p:sldId id="282" r:id="rId55"/>
    <p:sldId id="346" r:id="rId56"/>
    <p:sldId id="412" r:id="rId57"/>
    <p:sldId id="413" r:id="rId58"/>
    <p:sldId id="296" r:id="rId59"/>
    <p:sldId id="304" r:id="rId60"/>
    <p:sldId id="344" r:id="rId61"/>
    <p:sldId id="345" r:id="rId62"/>
    <p:sldId id="299" r:id="rId63"/>
    <p:sldId id="300" r:id="rId64"/>
    <p:sldId id="398" r:id="rId65"/>
    <p:sldId id="301" r:id="rId66"/>
    <p:sldId id="302" r:id="rId67"/>
    <p:sldId id="303" r:id="rId68"/>
    <p:sldId id="349" r:id="rId69"/>
    <p:sldId id="350" r:id="rId70"/>
    <p:sldId id="348" r:id="rId71"/>
    <p:sldId id="352" r:id="rId72"/>
    <p:sldId id="397" r:id="rId73"/>
    <p:sldId id="360" r:id="rId74"/>
    <p:sldId id="396" r:id="rId75"/>
    <p:sldId id="351" r:id="rId76"/>
    <p:sldId id="353" r:id="rId77"/>
    <p:sldId id="354" r:id="rId78"/>
    <p:sldId id="384" r:id="rId79"/>
    <p:sldId id="385" r:id="rId80"/>
    <p:sldId id="386" r:id="rId81"/>
    <p:sldId id="382" r:id="rId82"/>
    <p:sldId id="383" r:id="rId83"/>
    <p:sldId id="410" r:id="rId84"/>
    <p:sldId id="411" r:id="rId85"/>
    <p:sldId id="298" r:id="rId86"/>
    <p:sldId id="308" r:id="rId87"/>
    <p:sldId id="414" r:id="rId88"/>
    <p:sldId id="306" r:id="rId89"/>
    <p:sldId id="400" r:id="rId90"/>
    <p:sldId id="317" r:id="rId91"/>
    <p:sldId id="312" r:id="rId92"/>
    <p:sldId id="310" r:id="rId93"/>
    <p:sldId id="309" r:id="rId94"/>
    <p:sldId id="415" r:id="rId95"/>
    <p:sldId id="417" r:id="rId96"/>
    <p:sldId id="316" r:id="rId97"/>
    <p:sldId id="402" r:id="rId98"/>
    <p:sldId id="401" r:id="rId99"/>
    <p:sldId id="297" r:id="rId100"/>
  </p:sldIdLst>
  <p:sldSz cx="9144000" cy="6858000" type="screen4x3"/>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FF33CC"/>
    <a:srgbClr val="D298B0"/>
    <a:srgbClr val="9C3866"/>
    <a:srgbClr val="8A0554"/>
    <a:srgbClr val="00B7A1"/>
    <a:srgbClr val="DFB9C8"/>
    <a:srgbClr val="FFCCCC"/>
    <a:srgbClr val="67A3D5"/>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02" autoAdjust="0"/>
    <p:restoredTop sz="93971" autoAdjust="0"/>
  </p:normalViewPr>
  <p:slideViewPr>
    <p:cSldViewPr snapToGrid="0">
      <p:cViewPr>
        <p:scale>
          <a:sx n="100" d="100"/>
          <a:sy n="100" d="100"/>
        </p:scale>
        <p:origin x="2256" y="270"/>
      </p:cViewPr>
      <p:guideLst/>
    </p:cSldViewPr>
  </p:slideViewPr>
  <p:outlineViewPr>
    <p:cViewPr>
      <p:scale>
        <a:sx n="33" d="100"/>
        <a:sy n="33" d="100"/>
      </p:scale>
      <p:origin x="0" y="-2160"/>
    </p:cViewPr>
  </p:outlineViewPr>
  <p:notesTextViewPr>
    <p:cViewPr>
      <p:scale>
        <a:sx n="1" d="1"/>
        <a:sy n="1" d="1"/>
      </p:scale>
      <p:origin x="0" y="0"/>
    </p:cViewPr>
  </p:notesTextViewPr>
  <p:sorterViewPr>
    <p:cViewPr>
      <p:scale>
        <a:sx n="100" d="100"/>
        <a:sy n="100" d="100"/>
      </p:scale>
      <p:origin x="0" y="-198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iagrams/_rels/data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image" Target="../media/image135.jpeg"/></Relationships>
</file>

<file path=ppt/diagrams/_rels/data4.xml.rels><?xml version="1.0" encoding="UTF-8" standalone="yes"?>
<Relationships xmlns="http://schemas.openxmlformats.org/package/2006/relationships"><Relationship Id="rId3" Type="http://schemas.openxmlformats.org/officeDocument/2006/relationships/image" Target="../media/image139.jpeg"/><Relationship Id="rId2" Type="http://schemas.microsoft.com/office/2007/relationships/hdphoto" Target="../media/hdphoto19.wdp"/><Relationship Id="rId1" Type="http://schemas.openxmlformats.org/officeDocument/2006/relationships/image" Target="../media/image138.jpeg"/></Relationships>
</file>

<file path=ppt/diagrams/_rels/data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image" Target="../media/image16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image" Target="../media/image135.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39.jpeg"/><Relationship Id="rId2" Type="http://schemas.microsoft.com/office/2007/relationships/hdphoto" Target="../media/hdphoto19.wdp"/><Relationship Id="rId1" Type="http://schemas.openxmlformats.org/officeDocument/2006/relationships/image" Target="../media/image138.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image" Target="../media/image16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BC409F-0FAD-41BD-A7DB-0A80C947B12D}" type="doc">
      <dgm:prSet loTypeId="urn:microsoft.com/office/officeart/2005/8/layout/process1" loCatId="process" qsTypeId="urn:microsoft.com/office/officeart/2005/8/quickstyle/3d2" qsCatId="3D" csTypeId="urn:microsoft.com/office/officeart/2005/8/colors/accent1_2" csCatId="accent1" phldr="1"/>
      <dgm:spPr/>
    </dgm:pt>
    <dgm:pt modelId="{ACDDD539-8E74-4420-9C8A-1F2186CB520B}">
      <dgm:prSet phldrT="[Texto]" custT="1"/>
      <dgm:spPr>
        <a:solidFill>
          <a:schemeClr val="accent6">
            <a:lumMod val="20000"/>
            <a:lumOff val="80000"/>
          </a:schemeClr>
        </a:solidFill>
        <a:ln>
          <a:solidFill>
            <a:schemeClr val="accent6">
              <a:lumMod val="20000"/>
              <a:lumOff val="80000"/>
            </a:schemeClr>
          </a:solidFill>
        </a:ln>
      </dgm:spPr>
      <dgm:t>
        <a:bodyPr/>
        <a:lstStyle/>
        <a:p>
          <a:pPr algn="ctr"/>
          <a:r>
            <a:rPr lang="es-MX" sz="1400" b="1" dirty="0" smtClean="0">
              <a:solidFill>
                <a:schemeClr val="accent6">
                  <a:lumMod val="50000"/>
                </a:schemeClr>
              </a:solidFill>
            </a:rPr>
            <a:t>Consejo aprueba SE y CAE de apoyo en actividad</a:t>
          </a:r>
        </a:p>
        <a:p>
          <a:pPr algn="just"/>
          <a:r>
            <a:rPr lang="es-MX" sz="1200" b="0" dirty="0" smtClean="0">
              <a:solidFill>
                <a:schemeClr val="accent6">
                  <a:lumMod val="50000"/>
                </a:schemeClr>
              </a:solidFill>
            </a:rPr>
            <a:t>a) </a:t>
          </a:r>
          <a:r>
            <a:rPr lang="es-MX" sz="1200" b="0" dirty="0" smtClean="0">
              <a:solidFill>
                <a:schemeClr val="tx1"/>
              </a:solidFill>
            </a:rPr>
            <a:t>30 días antes de la jornada electoral.</a:t>
          </a:r>
          <a:endParaRPr lang="es-ES" sz="1200" b="0" dirty="0">
            <a:solidFill>
              <a:schemeClr val="tx1"/>
            </a:solidFill>
          </a:endParaRPr>
        </a:p>
      </dgm:t>
    </dgm:pt>
    <dgm:pt modelId="{3EEF3873-C662-48C4-9ECC-B8CAA28BDA23}" type="parTrans" cxnId="{C6DF4D6E-0460-43A3-861E-55A78BDDBB48}">
      <dgm:prSet/>
      <dgm:spPr/>
      <dgm:t>
        <a:bodyPr/>
        <a:lstStyle/>
        <a:p>
          <a:endParaRPr lang="es-ES" sz="1200"/>
        </a:p>
      </dgm:t>
    </dgm:pt>
    <dgm:pt modelId="{A629612D-9F87-415F-BCCA-9DC0FF6DBF7A}" type="sibTrans" cxnId="{C6DF4D6E-0460-43A3-861E-55A78BDDBB48}">
      <dgm:prSet custT="1"/>
      <dgm:spPr>
        <a:solidFill>
          <a:srgbClr val="7F2146"/>
        </a:solidFill>
        <a:ln>
          <a:solidFill>
            <a:srgbClr val="7F2146"/>
          </a:solidFill>
        </a:ln>
      </dgm:spPr>
      <dgm:t>
        <a:bodyPr/>
        <a:lstStyle/>
        <a:p>
          <a:endParaRPr lang="es-ES" sz="3600" dirty="0"/>
        </a:p>
      </dgm:t>
    </dgm:pt>
    <dgm:pt modelId="{1C17740D-9D65-4F4F-9B0B-3F899BD92850}">
      <dgm:prSet phldrT="[Texto]" custT="1"/>
      <dgm:spPr>
        <a:solidFill>
          <a:schemeClr val="accent2">
            <a:lumMod val="40000"/>
            <a:lumOff val="60000"/>
          </a:schemeClr>
        </a:solidFill>
      </dgm:spPr>
      <dgm:t>
        <a:bodyPr/>
        <a:lstStyle/>
        <a:p>
          <a:pPr algn="ctr"/>
          <a:r>
            <a:rPr lang="es-ES" sz="1400" b="1" dirty="0" smtClean="0">
              <a:solidFill>
                <a:schemeClr val="accent2">
                  <a:lumMod val="75000"/>
                </a:schemeClr>
              </a:solidFill>
            </a:rPr>
            <a:t>Conteo, sellado y agrupación de boletas por casillas</a:t>
          </a:r>
        </a:p>
        <a:p>
          <a:pPr algn="just"/>
          <a:r>
            <a:rPr lang="es-ES" sz="1200" b="1" dirty="0" smtClean="0">
              <a:solidFill>
                <a:schemeClr val="accent2">
                  <a:lumMod val="50000"/>
                </a:schemeClr>
              </a:solidFill>
            </a:rPr>
            <a:t>a) </a:t>
          </a:r>
          <a:r>
            <a:rPr lang="es-ES" sz="1200" dirty="0" smtClean="0">
              <a:solidFill>
                <a:schemeClr val="tx1"/>
              </a:solidFill>
            </a:rPr>
            <a:t>El mismo día de la recepción o al día siguiente.</a:t>
          </a:r>
        </a:p>
        <a:p>
          <a:pPr algn="just"/>
          <a:r>
            <a:rPr lang="es-ES" sz="1200" b="1" dirty="0" smtClean="0">
              <a:solidFill>
                <a:schemeClr val="accent2">
                  <a:lumMod val="50000"/>
                </a:schemeClr>
              </a:solidFill>
            </a:rPr>
            <a:t>b) </a:t>
          </a:r>
          <a:r>
            <a:rPr lang="es-ES" sz="1200" dirty="0" smtClean="0">
              <a:solidFill>
                <a:schemeClr val="tx1"/>
              </a:solidFill>
            </a:rPr>
            <a:t>Sellado al dorso con tinta de secado rápido.</a:t>
          </a:r>
        </a:p>
        <a:p>
          <a:pPr algn="just"/>
          <a:r>
            <a:rPr lang="es-ES" sz="1200" b="1" dirty="0" smtClean="0">
              <a:solidFill>
                <a:schemeClr val="accent2">
                  <a:lumMod val="50000"/>
                </a:schemeClr>
              </a:solidFill>
            </a:rPr>
            <a:t>c) </a:t>
          </a:r>
          <a:r>
            <a:rPr lang="es-ES" sz="1200" dirty="0" smtClean="0">
              <a:solidFill>
                <a:schemeClr val="tx1"/>
              </a:solidFill>
            </a:rPr>
            <a:t>Agrupación por casillas.</a:t>
          </a:r>
        </a:p>
        <a:p>
          <a:pPr algn="just"/>
          <a:r>
            <a:rPr lang="es-ES" sz="1200" b="1" dirty="0" smtClean="0">
              <a:solidFill>
                <a:schemeClr val="accent2">
                  <a:lumMod val="50000"/>
                </a:schemeClr>
              </a:solidFill>
            </a:rPr>
            <a:t>d) </a:t>
          </a:r>
          <a:r>
            <a:rPr lang="es-ES" sz="1200" dirty="0" smtClean="0">
              <a:solidFill>
                <a:schemeClr val="tx1"/>
              </a:solidFill>
            </a:rPr>
            <a:t>Control de asignación de folios y verificación de consignación de los mismos por casilla y elección.</a:t>
          </a:r>
        </a:p>
        <a:p>
          <a:pPr algn="just"/>
          <a:r>
            <a:rPr lang="es-ES" sz="1200" b="1" dirty="0" smtClean="0">
              <a:solidFill>
                <a:schemeClr val="accent2">
                  <a:lumMod val="50000"/>
                </a:schemeClr>
              </a:solidFill>
            </a:rPr>
            <a:t>e) </a:t>
          </a:r>
          <a:r>
            <a:rPr lang="es-ES" sz="1200" dirty="0" smtClean="0">
              <a:solidFill>
                <a:schemeClr val="tx1"/>
              </a:solidFill>
            </a:rPr>
            <a:t>Armado de paquetes.</a:t>
          </a:r>
        </a:p>
        <a:p>
          <a:pPr algn="just"/>
          <a:r>
            <a:rPr lang="es-ES" sz="1200" b="1" dirty="0" smtClean="0">
              <a:solidFill>
                <a:schemeClr val="accent2">
                  <a:lumMod val="50000"/>
                </a:schemeClr>
              </a:solidFill>
            </a:rPr>
            <a:t>f) </a:t>
          </a:r>
          <a:r>
            <a:rPr lang="es-ES" sz="1200" dirty="0" smtClean="0">
              <a:solidFill>
                <a:schemeClr val="tx1"/>
              </a:solidFill>
            </a:rPr>
            <a:t>Inutilización de boletas sobrantes que serán resguardadas en la bodega.</a:t>
          </a:r>
          <a:endParaRPr lang="es-ES" sz="1200" dirty="0">
            <a:solidFill>
              <a:schemeClr val="tx1"/>
            </a:solidFill>
          </a:endParaRPr>
        </a:p>
      </dgm:t>
    </dgm:pt>
    <dgm:pt modelId="{1B5A8DDB-B962-406B-9953-067B32C228E0}" type="parTrans" cxnId="{BC654A2A-F566-460D-8430-62AD4927F32D}">
      <dgm:prSet/>
      <dgm:spPr/>
      <dgm:t>
        <a:bodyPr/>
        <a:lstStyle/>
        <a:p>
          <a:endParaRPr lang="es-ES" sz="1200"/>
        </a:p>
      </dgm:t>
    </dgm:pt>
    <dgm:pt modelId="{5E3852E4-177C-48C2-92A5-9CB43DDA96C2}" type="sibTrans" cxnId="{BC654A2A-F566-460D-8430-62AD4927F32D}">
      <dgm:prSet custT="1"/>
      <dgm:spPr>
        <a:solidFill>
          <a:srgbClr val="7F2146"/>
        </a:solidFill>
        <a:ln>
          <a:solidFill>
            <a:srgbClr val="7F2146"/>
          </a:solidFill>
        </a:ln>
      </dgm:spPr>
      <dgm:t>
        <a:bodyPr/>
        <a:lstStyle/>
        <a:p>
          <a:endParaRPr lang="es-ES" sz="3600" dirty="0"/>
        </a:p>
      </dgm:t>
    </dgm:pt>
    <dgm:pt modelId="{EC1FBB72-9975-4292-991A-D3D548F6886B}">
      <dgm:prSet phldrT="[Texto]" custT="1"/>
      <dgm:spPr>
        <a:solidFill>
          <a:srgbClr val="D0E2EA"/>
        </a:solidFill>
      </dgm:spPr>
      <dgm:t>
        <a:bodyPr/>
        <a:lstStyle/>
        <a:p>
          <a:pPr algn="ctr"/>
          <a:r>
            <a:rPr lang="es-ES" sz="1400" b="1" dirty="0" smtClean="0">
              <a:solidFill>
                <a:schemeClr val="accent5">
                  <a:lumMod val="50000"/>
                </a:schemeClr>
              </a:solidFill>
            </a:rPr>
            <a:t>Apertura y cierre de bodega</a:t>
          </a:r>
        </a:p>
        <a:p>
          <a:pPr algn="just"/>
          <a:r>
            <a:rPr lang="es-ES" sz="1200" b="1" dirty="0" smtClean="0">
              <a:solidFill>
                <a:schemeClr val="accent5">
                  <a:lumMod val="50000"/>
                </a:schemeClr>
              </a:solidFill>
            </a:rPr>
            <a:t>a) </a:t>
          </a:r>
          <a:r>
            <a:rPr lang="es-ES" sz="1200" dirty="0" smtClean="0">
              <a:solidFill>
                <a:schemeClr val="tx1"/>
              </a:solidFill>
            </a:rPr>
            <a:t>Llenado de bitácora por persona responsable de folios.</a:t>
          </a:r>
        </a:p>
        <a:p>
          <a:pPr algn="just"/>
          <a:r>
            <a:rPr lang="es-ES" sz="1200" b="1" dirty="0" smtClean="0">
              <a:solidFill>
                <a:schemeClr val="accent5">
                  <a:lumMod val="50000"/>
                </a:schemeClr>
              </a:solidFill>
            </a:rPr>
            <a:t>b) </a:t>
          </a:r>
          <a:r>
            <a:rPr lang="es-ES" sz="1200" dirty="0" smtClean="0">
              <a:solidFill>
                <a:schemeClr val="tx1"/>
              </a:solidFill>
            </a:rPr>
            <a:t>Acto vigilado por representaciones partidistas y de CI.</a:t>
          </a:r>
        </a:p>
        <a:p>
          <a:pPr algn="just"/>
          <a:r>
            <a:rPr lang="es-ES" sz="1200" b="1" dirty="0" smtClean="0">
              <a:solidFill>
                <a:schemeClr val="accent5">
                  <a:lumMod val="50000"/>
                </a:schemeClr>
              </a:solidFill>
            </a:rPr>
            <a:t>c) </a:t>
          </a:r>
          <a:r>
            <a:rPr lang="es-ES" sz="1200" dirty="0" smtClean="0">
              <a:solidFill>
                <a:schemeClr val="tx1"/>
              </a:solidFill>
            </a:rPr>
            <a:t>Colocación de fajillas de papel, poniéndoles sello del consejo y firmas de integrantes del mismo.</a:t>
          </a:r>
        </a:p>
        <a:p>
          <a:pPr algn="just"/>
          <a:r>
            <a:rPr lang="es-ES" sz="1200" b="1" dirty="0" smtClean="0">
              <a:solidFill>
                <a:schemeClr val="accent5">
                  <a:lumMod val="50000"/>
                </a:schemeClr>
              </a:solidFill>
            </a:rPr>
            <a:t>d) </a:t>
          </a:r>
          <a:r>
            <a:rPr lang="es-ES" sz="1200" dirty="0" smtClean="0">
              <a:solidFill>
                <a:schemeClr val="tx1"/>
              </a:solidFill>
            </a:rPr>
            <a:t>Levantar acta circunstanciada.</a:t>
          </a:r>
        </a:p>
        <a:p>
          <a:pPr algn="just"/>
          <a:r>
            <a:rPr lang="es-ES" sz="1200" b="0" dirty="0" smtClean="0">
              <a:solidFill>
                <a:schemeClr val="accent5">
                  <a:lumMod val="50000"/>
                </a:schemeClr>
              </a:solidFill>
            </a:rPr>
            <a:t>e) </a:t>
          </a:r>
          <a:r>
            <a:rPr lang="es-ES" sz="1200" dirty="0" smtClean="0">
              <a:solidFill>
                <a:schemeClr val="tx1"/>
              </a:solidFill>
            </a:rPr>
            <a:t>Realizar gestiones para resguardo de inmediaciones de la bodega electoral desde la recepción de las boletas.</a:t>
          </a:r>
          <a:endParaRPr lang="es-ES" sz="1200" dirty="0">
            <a:solidFill>
              <a:schemeClr val="tx1"/>
            </a:solidFill>
          </a:endParaRPr>
        </a:p>
      </dgm:t>
    </dgm:pt>
    <dgm:pt modelId="{702EE902-5C54-4CBF-9190-558224B3B030}" type="parTrans" cxnId="{00E4D148-C479-47D9-A71C-B20E70B45720}">
      <dgm:prSet/>
      <dgm:spPr/>
      <dgm:t>
        <a:bodyPr/>
        <a:lstStyle/>
        <a:p>
          <a:endParaRPr lang="es-ES" sz="1200"/>
        </a:p>
      </dgm:t>
    </dgm:pt>
    <dgm:pt modelId="{788E0E4F-F2D2-4FFB-ADB5-D5B1A9C39F7C}" type="sibTrans" cxnId="{00E4D148-C479-47D9-A71C-B20E70B45720}">
      <dgm:prSet/>
      <dgm:spPr/>
      <dgm:t>
        <a:bodyPr/>
        <a:lstStyle/>
        <a:p>
          <a:endParaRPr lang="es-ES" sz="1200"/>
        </a:p>
      </dgm:t>
    </dgm:pt>
    <dgm:pt modelId="{07F0EABE-4E93-4939-988A-469A7D65E90F}" type="pres">
      <dgm:prSet presAssocID="{ECBC409F-0FAD-41BD-A7DB-0A80C947B12D}" presName="Name0" presStyleCnt="0">
        <dgm:presLayoutVars>
          <dgm:dir/>
          <dgm:resizeHandles val="exact"/>
        </dgm:presLayoutVars>
      </dgm:prSet>
      <dgm:spPr/>
    </dgm:pt>
    <dgm:pt modelId="{1E6A2BA5-F25B-4F42-8044-9D8836E596D6}" type="pres">
      <dgm:prSet presAssocID="{ACDDD539-8E74-4420-9C8A-1F2186CB520B}" presName="node" presStyleLbl="node1" presStyleIdx="0" presStyleCnt="3" custScaleX="84525" custLinFactX="20264" custLinFactNeighborX="100000">
        <dgm:presLayoutVars>
          <dgm:bulletEnabled val="1"/>
        </dgm:presLayoutVars>
      </dgm:prSet>
      <dgm:spPr/>
      <dgm:t>
        <a:bodyPr/>
        <a:lstStyle/>
        <a:p>
          <a:endParaRPr lang="es-ES"/>
        </a:p>
      </dgm:t>
    </dgm:pt>
    <dgm:pt modelId="{45EDD2D6-2A1C-4548-819C-B4907AAC778C}" type="pres">
      <dgm:prSet presAssocID="{A629612D-9F87-415F-BCCA-9DC0FF6DBF7A}" presName="sibTrans" presStyleLbl="sibTrans2D1" presStyleIdx="0" presStyleCnt="2" custScaleX="129391"/>
      <dgm:spPr/>
      <dgm:t>
        <a:bodyPr/>
        <a:lstStyle/>
        <a:p>
          <a:endParaRPr lang="es-ES"/>
        </a:p>
      </dgm:t>
    </dgm:pt>
    <dgm:pt modelId="{6860A664-CBB1-40BF-9EEC-A481B68FAE8C}" type="pres">
      <dgm:prSet presAssocID="{A629612D-9F87-415F-BCCA-9DC0FF6DBF7A}" presName="connectorText" presStyleLbl="sibTrans2D1" presStyleIdx="0" presStyleCnt="2"/>
      <dgm:spPr/>
      <dgm:t>
        <a:bodyPr/>
        <a:lstStyle/>
        <a:p>
          <a:endParaRPr lang="es-ES"/>
        </a:p>
      </dgm:t>
    </dgm:pt>
    <dgm:pt modelId="{5C77A72F-D93F-468C-9A86-FECC08FBD38B}" type="pres">
      <dgm:prSet presAssocID="{1C17740D-9D65-4F4F-9B0B-3F899BD92850}" presName="node" presStyleLbl="node1" presStyleIdx="1" presStyleCnt="3" custScaleX="132158" custLinFactNeighborX="82211">
        <dgm:presLayoutVars>
          <dgm:bulletEnabled val="1"/>
        </dgm:presLayoutVars>
      </dgm:prSet>
      <dgm:spPr/>
      <dgm:t>
        <a:bodyPr/>
        <a:lstStyle/>
        <a:p>
          <a:endParaRPr lang="es-ES"/>
        </a:p>
      </dgm:t>
    </dgm:pt>
    <dgm:pt modelId="{519D4516-A148-43EB-AAE7-130ED76E819A}" type="pres">
      <dgm:prSet presAssocID="{5E3852E4-177C-48C2-92A5-9CB43DDA96C2}" presName="sibTrans" presStyleLbl="sibTrans2D1" presStyleIdx="1" presStyleCnt="2" custScaleX="123789"/>
      <dgm:spPr/>
      <dgm:t>
        <a:bodyPr/>
        <a:lstStyle/>
        <a:p>
          <a:endParaRPr lang="es-ES"/>
        </a:p>
      </dgm:t>
    </dgm:pt>
    <dgm:pt modelId="{47889810-50F4-4DBA-A409-662B1042845F}" type="pres">
      <dgm:prSet presAssocID="{5E3852E4-177C-48C2-92A5-9CB43DDA96C2}" presName="connectorText" presStyleLbl="sibTrans2D1" presStyleIdx="1" presStyleCnt="2"/>
      <dgm:spPr/>
      <dgm:t>
        <a:bodyPr/>
        <a:lstStyle/>
        <a:p>
          <a:endParaRPr lang="es-ES"/>
        </a:p>
      </dgm:t>
    </dgm:pt>
    <dgm:pt modelId="{A98CBC50-50C4-4AD8-B7F6-FB0D681C9BC7}" type="pres">
      <dgm:prSet presAssocID="{EC1FBB72-9975-4292-991A-D3D548F6886B}" presName="node" presStyleLbl="node1" presStyleIdx="2" presStyleCnt="3" custLinFactNeighborX="5694" custLinFactNeighborY="-51">
        <dgm:presLayoutVars>
          <dgm:bulletEnabled val="1"/>
        </dgm:presLayoutVars>
      </dgm:prSet>
      <dgm:spPr/>
      <dgm:t>
        <a:bodyPr/>
        <a:lstStyle/>
        <a:p>
          <a:endParaRPr lang="es-ES"/>
        </a:p>
      </dgm:t>
    </dgm:pt>
  </dgm:ptLst>
  <dgm:cxnLst>
    <dgm:cxn modelId="{00E4D148-C479-47D9-A71C-B20E70B45720}" srcId="{ECBC409F-0FAD-41BD-A7DB-0A80C947B12D}" destId="{EC1FBB72-9975-4292-991A-D3D548F6886B}" srcOrd="2" destOrd="0" parTransId="{702EE902-5C54-4CBF-9190-558224B3B030}" sibTransId="{788E0E4F-F2D2-4FFB-ADB5-D5B1A9C39F7C}"/>
    <dgm:cxn modelId="{A44F12AD-4290-410C-B80D-453F4C01DEED}" type="presOf" srcId="{A629612D-9F87-415F-BCCA-9DC0FF6DBF7A}" destId="{6860A664-CBB1-40BF-9EEC-A481B68FAE8C}" srcOrd="1" destOrd="0" presId="urn:microsoft.com/office/officeart/2005/8/layout/process1"/>
    <dgm:cxn modelId="{6BF1170E-1930-4C6B-BE8A-3DAFD84523CD}" type="presOf" srcId="{5E3852E4-177C-48C2-92A5-9CB43DDA96C2}" destId="{519D4516-A148-43EB-AAE7-130ED76E819A}" srcOrd="0" destOrd="0" presId="urn:microsoft.com/office/officeart/2005/8/layout/process1"/>
    <dgm:cxn modelId="{5074BFE3-FB89-470A-B1D1-9ED6FF83FB79}" type="presOf" srcId="{EC1FBB72-9975-4292-991A-D3D548F6886B}" destId="{A98CBC50-50C4-4AD8-B7F6-FB0D681C9BC7}" srcOrd="0" destOrd="0" presId="urn:microsoft.com/office/officeart/2005/8/layout/process1"/>
    <dgm:cxn modelId="{2095BEBC-F4A3-44B7-8978-4F498CEF1E08}" type="presOf" srcId="{ECBC409F-0FAD-41BD-A7DB-0A80C947B12D}" destId="{07F0EABE-4E93-4939-988A-469A7D65E90F}" srcOrd="0" destOrd="0" presId="urn:microsoft.com/office/officeart/2005/8/layout/process1"/>
    <dgm:cxn modelId="{C6DF4D6E-0460-43A3-861E-55A78BDDBB48}" srcId="{ECBC409F-0FAD-41BD-A7DB-0A80C947B12D}" destId="{ACDDD539-8E74-4420-9C8A-1F2186CB520B}" srcOrd="0" destOrd="0" parTransId="{3EEF3873-C662-48C4-9ECC-B8CAA28BDA23}" sibTransId="{A629612D-9F87-415F-BCCA-9DC0FF6DBF7A}"/>
    <dgm:cxn modelId="{B77CFE3C-6E7C-433E-B382-395A38E4C5B5}" type="presOf" srcId="{A629612D-9F87-415F-BCCA-9DC0FF6DBF7A}" destId="{45EDD2D6-2A1C-4548-819C-B4907AAC778C}" srcOrd="0" destOrd="0" presId="urn:microsoft.com/office/officeart/2005/8/layout/process1"/>
    <dgm:cxn modelId="{BC654A2A-F566-460D-8430-62AD4927F32D}" srcId="{ECBC409F-0FAD-41BD-A7DB-0A80C947B12D}" destId="{1C17740D-9D65-4F4F-9B0B-3F899BD92850}" srcOrd="1" destOrd="0" parTransId="{1B5A8DDB-B962-406B-9953-067B32C228E0}" sibTransId="{5E3852E4-177C-48C2-92A5-9CB43DDA96C2}"/>
    <dgm:cxn modelId="{BE698797-28C2-4FE1-9C59-FF6D8DC2A67A}" type="presOf" srcId="{ACDDD539-8E74-4420-9C8A-1F2186CB520B}" destId="{1E6A2BA5-F25B-4F42-8044-9D8836E596D6}" srcOrd="0" destOrd="0" presId="urn:microsoft.com/office/officeart/2005/8/layout/process1"/>
    <dgm:cxn modelId="{FF2ED7B0-1ACA-4471-8548-EEB88D4E0010}" type="presOf" srcId="{1C17740D-9D65-4F4F-9B0B-3F899BD92850}" destId="{5C77A72F-D93F-468C-9A86-FECC08FBD38B}" srcOrd="0" destOrd="0" presId="urn:microsoft.com/office/officeart/2005/8/layout/process1"/>
    <dgm:cxn modelId="{D787757C-5F85-4A9A-8BB0-5E008D3ECA2D}" type="presOf" srcId="{5E3852E4-177C-48C2-92A5-9CB43DDA96C2}" destId="{47889810-50F4-4DBA-A409-662B1042845F}" srcOrd="1" destOrd="0" presId="urn:microsoft.com/office/officeart/2005/8/layout/process1"/>
    <dgm:cxn modelId="{A6A2F766-2FA6-4E77-ACB3-633A6C1A9966}" type="presParOf" srcId="{07F0EABE-4E93-4939-988A-469A7D65E90F}" destId="{1E6A2BA5-F25B-4F42-8044-9D8836E596D6}" srcOrd="0" destOrd="0" presId="urn:microsoft.com/office/officeart/2005/8/layout/process1"/>
    <dgm:cxn modelId="{CFCD3AA8-BC40-4F08-9F78-79DF8E6491DA}" type="presParOf" srcId="{07F0EABE-4E93-4939-988A-469A7D65E90F}" destId="{45EDD2D6-2A1C-4548-819C-B4907AAC778C}" srcOrd="1" destOrd="0" presId="urn:microsoft.com/office/officeart/2005/8/layout/process1"/>
    <dgm:cxn modelId="{FCE8DD46-0920-4654-A657-4C9FC2507DE9}" type="presParOf" srcId="{45EDD2D6-2A1C-4548-819C-B4907AAC778C}" destId="{6860A664-CBB1-40BF-9EEC-A481B68FAE8C}" srcOrd="0" destOrd="0" presId="urn:microsoft.com/office/officeart/2005/8/layout/process1"/>
    <dgm:cxn modelId="{AC42792C-AE0C-4A4A-9EA2-24F4D472DC34}" type="presParOf" srcId="{07F0EABE-4E93-4939-988A-469A7D65E90F}" destId="{5C77A72F-D93F-468C-9A86-FECC08FBD38B}" srcOrd="2" destOrd="0" presId="urn:microsoft.com/office/officeart/2005/8/layout/process1"/>
    <dgm:cxn modelId="{3EAD2E4C-DA5C-449D-A8E0-DAAAFFB69779}" type="presParOf" srcId="{07F0EABE-4E93-4939-988A-469A7D65E90F}" destId="{519D4516-A148-43EB-AAE7-130ED76E819A}" srcOrd="3" destOrd="0" presId="urn:microsoft.com/office/officeart/2005/8/layout/process1"/>
    <dgm:cxn modelId="{D866FF58-34E8-4D05-941F-4A7F5EE064EA}" type="presParOf" srcId="{519D4516-A148-43EB-AAE7-130ED76E819A}" destId="{47889810-50F4-4DBA-A409-662B1042845F}" srcOrd="0" destOrd="0" presId="urn:microsoft.com/office/officeart/2005/8/layout/process1"/>
    <dgm:cxn modelId="{5CBB2756-99B7-406C-ABF2-001F4E1C9AFF}" type="presParOf" srcId="{07F0EABE-4E93-4939-988A-469A7D65E90F}" destId="{A98CBC50-50C4-4AD8-B7F6-FB0D681C9BC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A43BD8-DAFB-4D73-AAE1-56CB9BE794C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MX"/>
        </a:p>
      </dgm:t>
    </dgm:pt>
    <dgm:pt modelId="{6D9EE3F2-0538-4D11-9C02-61BA43A078C2}">
      <dgm:prSet phldrT="[Texto]"/>
      <dgm:spPr>
        <a:solidFill>
          <a:schemeClr val="accent6">
            <a:lumMod val="60000"/>
            <a:lumOff val="40000"/>
          </a:schemeClr>
        </a:solidFill>
      </dgm:spPr>
      <dgm:t>
        <a:bodyPr/>
        <a:lstStyle/>
        <a:p>
          <a:r>
            <a:rPr lang="es-ES" dirty="0">
              <a:solidFill>
                <a:schemeClr val="tx1"/>
              </a:solidFill>
            </a:rPr>
            <a:t>Inmediatamente cuando se trate de casillas ubicadas en la cabecera del distrito</a:t>
          </a:r>
          <a:endParaRPr lang="es-MX" dirty="0">
            <a:solidFill>
              <a:schemeClr val="tx1"/>
            </a:solidFill>
          </a:endParaRPr>
        </a:p>
      </dgm:t>
    </dgm:pt>
    <dgm:pt modelId="{270987C1-80F3-4CD6-9EAE-1CBF5C1872AA}" type="parTrans" cxnId="{F58E6EF3-BF86-4702-BF2D-7EAE8AC923ED}">
      <dgm:prSet/>
      <dgm:spPr/>
      <dgm:t>
        <a:bodyPr/>
        <a:lstStyle/>
        <a:p>
          <a:endParaRPr lang="es-MX"/>
        </a:p>
      </dgm:t>
    </dgm:pt>
    <dgm:pt modelId="{5CC9BBAE-5DEF-4BB7-AE6F-15958DA0D0C9}" type="sibTrans" cxnId="{F58E6EF3-BF86-4702-BF2D-7EAE8AC923ED}">
      <dgm:prSet/>
      <dgm:spPr/>
      <dgm:t>
        <a:bodyPr/>
        <a:lstStyle/>
        <a:p>
          <a:endParaRPr lang="es-MX"/>
        </a:p>
      </dgm:t>
    </dgm:pt>
    <dgm:pt modelId="{AD9F1941-79BF-459A-87FA-BF63524646EB}">
      <dgm:prSet phldrT="[Texto]"/>
      <dgm:spPr>
        <a:solidFill>
          <a:srgbClr val="982469"/>
        </a:solidFill>
      </dgm:spPr>
      <dgm:t>
        <a:bodyPr/>
        <a:lstStyle/>
        <a:p>
          <a:r>
            <a:rPr lang="es-ES" dirty="0"/>
            <a:t>Hasta 12 horas cuando se trate de casillas urbanas fuera de la cabecera del distrito</a:t>
          </a:r>
          <a:endParaRPr lang="es-MX" dirty="0"/>
        </a:p>
      </dgm:t>
    </dgm:pt>
    <dgm:pt modelId="{0F62DAF6-DF31-4132-BCC8-CD134CDBF2B1}" type="parTrans" cxnId="{9C18A3C6-58F2-4C84-B265-386ECDFD06D2}">
      <dgm:prSet/>
      <dgm:spPr/>
      <dgm:t>
        <a:bodyPr/>
        <a:lstStyle/>
        <a:p>
          <a:endParaRPr lang="es-MX"/>
        </a:p>
      </dgm:t>
    </dgm:pt>
    <dgm:pt modelId="{0F133231-0112-49BB-80BA-F2A472B70BBB}" type="sibTrans" cxnId="{9C18A3C6-58F2-4C84-B265-386ECDFD06D2}">
      <dgm:prSet/>
      <dgm:spPr/>
      <dgm:t>
        <a:bodyPr/>
        <a:lstStyle/>
        <a:p>
          <a:endParaRPr lang="es-MX"/>
        </a:p>
      </dgm:t>
    </dgm:pt>
    <dgm:pt modelId="{1DCF31E4-7505-4FB3-8EB3-16DE389BDC4A}">
      <dgm:prSet phldrT="[Texto]"/>
      <dgm:spPr>
        <a:solidFill>
          <a:schemeClr val="accent5">
            <a:lumMod val="75000"/>
          </a:schemeClr>
        </a:solidFill>
      </dgm:spPr>
      <dgm:t>
        <a:bodyPr/>
        <a:lstStyle/>
        <a:p>
          <a:r>
            <a:rPr lang="es-ES" dirty="0"/>
            <a:t>Hasta 24 horas cuando </a:t>
          </a:r>
          <a:r>
            <a:rPr lang="es-ES" dirty="0" smtClean="0"/>
            <a:t>se </a:t>
          </a:r>
          <a:r>
            <a:rPr lang="es-ES" dirty="0"/>
            <a:t>trate de casillas rurales</a:t>
          </a:r>
          <a:endParaRPr lang="es-MX" dirty="0"/>
        </a:p>
      </dgm:t>
    </dgm:pt>
    <dgm:pt modelId="{1C3A94D7-D8CC-466F-8F82-418868AA5F4C}" type="parTrans" cxnId="{9D96C3E3-2F76-4A3B-B3E8-6F1600A69E79}">
      <dgm:prSet/>
      <dgm:spPr/>
      <dgm:t>
        <a:bodyPr/>
        <a:lstStyle/>
        <a:p>
          <a:endParaRPr lang="es-MX"/>
        </a:p>
      </dgm:t>
    </dgm:pt>
    <dgm:pt modelId="{3BC312A4-FBA0-4712-9C4B-A417B7BFA0F6}" type="sibTrans" cxnId="{9D96C3E3-2F76-4A3B-B3E8-6F1600A69E79}">
      <dgm:prSet/>
      <dgm:spPr/>
      <dgm:t>
        <a:bodyPr/>
        <a:lstStyle/>
        <a:p>
          <a:endParaRPr lang="es-MX"/>
        </a:p>
      </dgm:t>
    </dgm:pt>
    <dgm:pt modelId="{63D9FE82-3849-4248-BF99-4CE9F33644E7}" type="pres">
      <dgm:prSet presAssocID="{25A43BD8-DAFB-4D73-AAE1-56CB9BE794C4}" presName="Name0" presStyleCnt="0">
        <dgm:presLayoutVars>
          <dgm:chMax val="7"/>
          <dgm:chPref val="7"/>
          <dgm:dir/>
        </dgm:presLayoutVars>
      </dgm:prSet>
      <dgm:spPr/>
      <dgm:t>
        <a:bodyPr/>
        <a:lstStyle/>
        <a:p>
          <a:endParaRPr lang="es-ES"/>
        </a:p>
      </dgm:t>
    </dgm:pt>
    <dgm:pt modelId="{7C9D631D-54D7-4895-B5E4-967C285E89A9}" type="pres">
      <dgm:prSet presAssocID="{25A43BD8-DAFB-4D73-AAE1-56CB9BE794C4}" presName="Name1" presStyleCnt="0"/>
      <dgm:spPr/>
      <dgm:t>
        <a:bodyPr/>
        <a:lstStyle/>
        <a:p>
          <a:endParaRPr lang="es-ES"/>
        </a:p>
      </dgm:t>
    </dgm:pt>
    <dgm:pt modelId="{78A2FDF6-343E-40E4-BFBE-A387909F1054}" type="pres">
      <dgm:prSet presAssocID="{25A43BD8-DAFB-4D73-AAE1-56CB9BE794C4}" presName="cycle" presStyleCnt="0"/>
      <dgm:spPr/>
      <dgm:t>
        <a:bodyPr/>
        <a:lstStyle/>
        <a:p>
          <a:endParaRPr lang="es-ES"/>
        </a:p>
      </dgm:t>
    </dgm:pt>
    <dgm:pt modelId="{645E560B-85AF-413C-91B7-17CDF18CEF54}" type="pres">
      <dgm:prSet presAssocID="{25A43BD8-DAFB-4D73-AAE1-56CB9BE794C4}" presName="srcNode" presStyleLbl="node1" presStyleIdx="0" presStyleCnt="3"/>
      <dgm:spPr/>
      <dgm:t>
        <a:bodyPr/>
        <a:lstStyle/>
        <a:p>
          <a:endParaRPr lang="es-ES"/>
        </a:p>
      </dgm:t>
    </dgm:pt>
    <dgm:pt modelId="{919F1541-5C90-4F0E-B276-37929CEF2EB7}" type="pres">
      <dgm:prSet presAssocID="{25A43BD8-DAFB-4D73-AAE1-56CB9BE794C4}" presName="conn" presStyleLbl="parChTrans1D2" presStyleIdx="0" presStyleCnt="1"/>
      <dgm:spPr/>
      <dgm:t>
        <a:bodyPr/>
        <a:lstStyle/>
        <a:p>
          <a:endParaRPr lang="es-ES"/>
        </a:p>
      </dgm:t>
    </dgm:pt>
    <dgm:pt modelId="{501DA24E-9FC6-4F10-AE8B-24AFCEDEE22B}" type="pres">
      <dgm:prSet presAssocID="{25A43BD8-DAFB-4D73-AAE1-56CB9BE794C4}" presName="extraNode" presStyleLbl="node1" presStyleIdx="0" presStyleCnt="3"/>
      <dgm:spPr/>
      <dgm:t>
        <a:bodyPr/>
        <a:lstStyle/>
        <a:p>
          <a:endParaRPr lang="es-ES"/>
        </a:p>
      </dgm:t>
    </dgm:pt>
    <dgm:pt modelId="{3165408F-A388-43C7-B48B-668E8D301263}" type="pres">
      <dgm:prSet presAssocID="{25A43BD8-DAFB-4D73-AAE1-56CB9BE794C4}" presName="dstNode" presStyleLbl="node1" presStyleIdx="0" presStyleCnt="3"/>
      <dgm:spPr/>
      <dgm:t>
        <a:bodyPr/>
        <a:lstStyle/>
        <a:p>
          <a:endParaRPr lang="es-ES"/>
        </a:p>
      </dgm:t>
    </dgm:pt>
    <dgm:pt modelId="{AA7686F8-6F34-4439-A315-02A7B0FF364F}" type="pres">
      <dgm:prSet presAssocID="{6D9EE3F2-0538-4D11-9C02-61BA43A078C2}" presName="text_1" presStyleLbl="node1" presStyleIdx="0" presStyleCnt="3">
        <dgm:presLayoutVars>
          <dgm:bulletEnabled val="1"/>
        </dgm:presLayoutVars>
      </dgm:prSet>
      <dgm:spPr/>
      <dgm:t>
        <a:bodyPr/>
        <a:lstStyle/>
        <a:p>
          <a:endParaRPr lang="es-ES"/>
        </a:p>
      </dgm:t>
    </dgm:pt>
    <dgm:pt modelId="{504D15D8-8852-40DB-BA53-2CF996995B74}" type="pres">
      <dgm:prSet presAssocID="{6D9EE3F2-0538-4D11-9C02-61BA43A078C2}" presName="accent_1" presStyleCnt="0"/>
      <dgm:spPr/>
      <dgm:t>
        <a:bodyPr/>
        <a:lstStyle/>
        <a:p>
          <a:endParaRPr lang="es-ES"/>
        </a:p>
      </dgm:t>
    </dgm:pt>
    <dgm:pt modelId="{AB36423E-1858-4952-B9BC-3DCDDA93D32C}" type="pres">
      <dgm:prSet presAssocID="{6D9EE3F2-0538-4D11-9C02-61BA43A078C2}" presName="accentRepeatNode" presStyleLbl="solidFgAcc1" presStyleIdx="0" presStyleCnt="3"/>
      <dgm:spPr>
        <a:solidFill>
          <a:schemeClr val="accent6">
            <a:lumMod val="75000"/>
          </a:schemeClr>
        </a:solidFill>
        <a:ln>
          <a:solidFill>
            <a:schemeClr val="accent6">
              <a:lumMod val="75000"/>
            </a:schemeClr>
          </a:solidFill>
        </a:ln>
      </dgm:spPr>
      <dgm:t>
        <a:bodyPr/>
        <a:lstStyle/>
        <a:p>
          <a:endParaRPr lang="es-ES"/>
        </a:p>
      </dgm:t>
    </dgm:pt>
    <dgm:pt modelId="{E4611731-EEFC-4259-8535-5B077C7360DD}" type="pres">
      <dgm:prSet presAssocID="{AD9F1941-79BF-459A-87FA-BF63524646EB}" presName="text_2" presStyleLbl="node1" presStyleIdx="1" presStyleCnt="3">
        <dgm:presLayoutVars>
          <dgm:bulletEnabled val="1"/>
        </dgm:presLayoutVars>
      </dgm:prSet>
      <dgm:spPr/>
      <dgm:t>
        <a:bodyPr/>
        <a:lstStyle/>
        <a:p>
          <a:endParaRPr lang="es-ES"/>
        </a:p>
      </dgm:t>
    </dgm:pt>
    <dgm:pt modelId="{589B7114-447E-4490-9A1C-2AF2124D06E3}" type="pres">
      <dgm:prSet presAssocID="{AD9F1941-79BF-459A-87FA-BF63524646EB}" presName="accent_2" presStyleCnt="0"/>
      <dgm:spPr/>
      <dgm:t>
        <a:bodyPr/>
        <a:lstStyle/>
        <a:p>
          <a:endParaRPr lang="es-ES"/>
        </a:p>
      </dgm:t>
    </dgm:pt>
    <dgm:pt modelId="{B641C7FD-A502-4B2A-A150-7952B50AFA98}" type="pres">
      <dgm:prSet presAssocID="{AD9F1941-79BF-459A-87FA-BF63524646EB}" presName="accentRepeatNode" presStyleLbl="solidFgAcc1" presStyleIdx="1" presStyleCnt="3"/>
      <dgm:spPr>
        <a:solidFill>
          <a:srgbClr val="D298B0"/>
        </a:solidFill>
        <a:ln>
          <a:solidFill>
            <a:srgbClr val="D298B0"/>
          </a:solidFill>
        </a:ln>
      </dgm:spPr>
      <dgm:t>
        <a:bodyPr/>
        <a:lstStyle/>
        <a:p>
          <a:endParaRPr lang="es-ES"/>
        </a:p>
      </dgm:t>
    </dgm:pt>
    <dgm:pt modelId="{3F58576A-1DAF-4F4F-8CCA-7A0ACC399E65}" type="pres">
      <dgm:prSet presAssocID="{1DCF31E4-7505-4FB3-8EB3-16DE389BDC4A}" presName="text_3" presStyleLbl="node1" presStyleIdx="2" presStyleCnt="3">
        <dgm:presLayoutVars>
          <dgm:bulletEnabled val="1"/>
        </dgm:presLayoutVars>
      </dgm:prSet>
      <dgm:spPr/>
      <dgm:t>
        <a:bodyPr/>
        <a:lstStyle/>
        <a:p>
          <a:endParaRPr lang="es-ES"/>
        </a:p>
      </dgm:t>
    </dgm:pt>
    <dgm:pt modelId="{EBA7AC7E-9BA9-4E14-853D-A5F5996D5262}" type="pres">
      <dgm:prSet presAssocID="{1DCF31E4-7505-4FB3-8EB3-16DE389BDC4A}" presName="accent_3" presStyleCnt="0"/>
      <dgm:spPr/>
      <dgm:t>
        <a:bodyPr/>
        <a:lstStyle/>
        <a:p>
          <a:endParaRPr lang="es-ES"/>
        </a:p>
      </dgm:t>
    </dgm:pt>
    <dgm:pt modelId="{BA8BFD2E-04F3-4D4A-88A6-B7A42CF15ECE}" type="pres">
      <dgm:prSet presAssocID="{1DCF31E4-7505-4FB3-8EB3-16DE389BDC4A}" presName="accentRepeatNode" presStyleLbl="solidFgAcc1" presStyleIdx="2" presStyleCnt="3"/>
      <dgm:spPr>
        <a:solidFill>
          <a:schemeClr val="accent5">
            <a:lumMod val="20000"/>
            <a:lumOff val="80000"/>
          </a:schemeClr>
        </a:solidFill>
      </dgm:spPr>
      <dgm:t>
        <a:bodyPr/>
        <a:lstStyle/>
        <a:p>
          <a:endParaRPr lang="es-ES"/>
        </a:p>
      </dgm:t>
    </dgm:pt>
  </dgm:ptLst>
  <dgm:cxnLst>
    <dgm:cxn modelId="{353EBA27-60BA-4648-A26F-DFD273404C09}" type="presOf" srcId="{1DCF31E4-7505-4FB3-8EB3-16DE389BDC4A}" destId="{3F58576A-1DAF-4F4F-8CCA-7A0ACC399E65}" srcOrd="0" destOrd="0" presId="urn:microsoft.com/office/officeart/2008/layout/VerticalCurvedList"/>
    <dgm:cxn modelId="{F58E6EF3-BF86-4702-BF2D-7EAE8AC923ED}" srcId="{25A43BD8-DAFB-4D73-AAE1-56CB9BE794C4}" destId="{6D9EE3F2-0538-4D11-9C02-61BA43A078C2}" srcOrd="0" destOrd="0" parTransId="{270987C1-80F3-4CD6-9EAE-1CBF5C1872AA}" sibTransId="{5CC9BBAE-5DEF-4BB7-AE6F-15958DA0D0C9}"/>
    <dgm:cxn modelId="{9C18A3C6-58F2-4C84-B265-386ECDFD06D2}" srcId="{25A43BD8-DAFB-4D73-AAE1-56CB9BE794C4}" destId="{AD9F1941-79BF-459A-87FA-BF63524646EB}" srcOrd="1" destOrd="0" parTransId="{0F62DAF6-DF31-4132-BCC8-CD134CDBF2B1}" sibTransId="{0F133231-0112-49BB-80BA-F2A472B70BBB}"/>
    <dgm:cxn modelId="{130FA90A-BF3E-4708-8FA0-2AC0408610A9}" type="presOf" srcId="{5CC9BBAE-5DEF-4BB7-AE6F-15958DA0D0C9}" destId="{919F1541-5C90-4F0E-B276-37929CEF2EB7}" srcOrd="0" destOrd="0" presId="urn:microsoft.com/office/officeart/2008/layout/VerticalCurvedList"/>
    <dgm:cxn modelId="{B1DEF98B-9350-4818-878E-219A392434C3}" type="presOf" srcId="{AD9F1941-79BF-459A-87FA-BF63524646EB}" destId="{E4611731-EEFC-4259-8535-5B077C7360DD}" srcOrd="0" destOrd="0" presId="urn:microsoft.com/office/officeart/2008/layout/VerticalCurvedList"/>
    <dgm:cxn modelId="{5117B78D-DA51-40A7-9909-49C3D101962C}" type="presOf" srcId="{6D9EE3F2-0538-4D11-9C02-61BA43A078C2}" destId="{AA7686F8-6F34-4439-A315-02A7B0FF364F}" srcOrd="0" destOrd="0" presId="urn:microsoft.com/office/officeart/2008/layout/VerticalCurvedList"/>
    <dgm:cxn modelId="{BA50A29D-6A8D-4535-AB2E-94472331A0BC}" type="presOf" srcId="{25A43BD8-DAFB-4D73-AAE1-56CB9BE794C4}" destId="{63D9FE82-3849-4248-BF99-4CE9F33644E7}" srcOrd="0" destOrd="0" presId="urn:microsoft.com/office/officeart/2008/layout/VerticalCurvedList"/>
    <dgm:cxn modelId="{9D96C3E3-2F76-4A3B-B3E8-6F1600A69E79}" srcId="{25A43BD8-DAFB-4D73-AAE1-56CB9BE794C4}" destId="{1DCF31E4-7505-4FB3-8EB3-16DE389BDC4A}" srcOrd="2" destOrd="0" parTransId="{1C3A94D7-D8CC-466F-8F82-418868AA5F4C}" sibTransId="{3BC312A4-FBA0-4712-9C4B-A417B7BFA0F6}"/>
    <dgm:cxn modelId="{8F36260E-332A-4795-A558-9AB475095598}" type="presParOf" srcId="{63D9FE82-3849-4248-BF99-4CE9F33644E7}" destId="{7C9D631D-54D7-4895-B5E4-967C285E89A9}" srcOrd="0" destOrd="0" presId="urn:microsoft.com/office/officeart/2008/layout/VerticalCurvedList"/>
    <dgm:cxn modelId="{1DA69DDB-70B6-47A1-AE67-E3ACDC090E4C}" type="presParOf" srcId="{7C9D631D-54D7-4895-B5E4-967C285E89A9}" destId="{78A2FDF6-343E-40E4-BFBE-A387909F1054}" srcOrd="0" destOrd="0" presId="urn:microsoft.com/office/officeart/2008/layout/VerticalCurvedList"/>
    <dgm:cxn modelId="{2C0C0BA6-CF87-472C-80C9-5E27BF35D20A}" type="presParOf" srcId="{78A2FDF6-343E-40E4-BFBE-A387909F1054}" destId="{645E560B-85AF-413C-91B7-17CDF18CEF54}" srcOrd="0" destOrd="0" presId="urn:microsoft.com/office/officeart/2008/layout/VerticalCurvedList"/>
    <dgm:cxn modelId="{ED2BAAD9-A7C1-44FF-B83B-F06A44D04B30}" type="presParOf" srcId="{78A2FDF6-343E-40E4-BFBE-A387909F1054}" destId="{919F1541-5C90-4F0E-B276-37929CEF2EB7}" srcOrd="1" destOrd="0" presId="urn:microsoft.com/office/officeart/2008/layout/VerticalCurvedList"/>
    <dgm:cxn modelId="{141F9200-F5CF-413C-A7F4-1D345FBE62B1}" type="presParOf" srcId="{78A2FDF6-343E-40E4-BFBE-A387909F1054}" destId="{501DA24E-9FC6-4F10-AE8B-24AFCEDEE22B}" srcOrd="2" destOrd="0" presId="urn:microsoft.com/office/officeart/2008/layout/VerticalCurvedList"/>
    <dgm:cxn modelId="{EBA9B4CA-3F8E-4780-ABA3-7570776DFA25}" type="presParOf" srcId="{78A2FDF6-343E-40E4-BFBE-A387909F1054}" destId="{3165408F-A388-43C7-B48B-668E8D301263}" srcOrd="3" destOrd="0" presId="urn:microsoft.com/office/officeart/2008/layout/VerticalCurvedList"/>
    <dgm:cxn modelId="{1141A94E-7240-4970-B35C-9B02D75544DE}" type="presParOf" srcId="{7C9D631D-54D7-4895-B5E4-967C285E89A9}" destId="{AA7686F8-6F34-4439-A315-02A7B0FF364F}" srcOrd="1" destOrd="0" presId="urn:microsoft.com/office/officeart/2008/layout/VerticalCurvedList"/>
    <dgm:cxn modelId="{D1E1F270-7CD6-4867-A5D4-B0A430A29869}" type="presParOf" srcId="{7C9D631D-54D7-4895-B5E4-967C285E89A9}" destId="{504D15D8-8852-40DB-BA53-2CF996995B74}" srcOrd="2" destOrd="0" presId="urn:microsoft.com/office/officeart/2008/layout/VerticalCurvedList"/>
    <dgm:cxn modelId="{FB6B4050-5FC1-4FE4-BD60-530D8C9B9DFC}" type="presParOf" srcId="{504D15D8-8852-40DB-BA53-2CF996995B74}" destId="{AB36423E-1858-4952-B9BC-3DCDDA93D32C}" srcOrd="0" destOrd="0" presId="urn:microsoft.com/office/officeart/2008/layout/VerticalCurvedList"/>
    <dgm:cxn modelId="{483D909E-986B-4B2B-A33C-1774A51ACE33}" type="presParOf" srcId="{7C9D631D-54D7-4895-B5E4-967C285E89A9}" destId="{E4611731-EEFC-4259-8535-5B077C7360DD}" srcOrd="3" destOrd="0" presId="urn:microsoft.com/office/officeart/2008/layout/VerticalCurvedList"/>
    <dgm:cxn modelId="{9C0F1356-20AB-47AD-8A6A-178D580B82A9}" type="presParOf" srcId="{7C9D631D-54D7-4895-B5E4-967C285E89A9}" destId="{589B7114-447E-4490-9A1C-2AF2124D06E3}" srcOrd="4" destOrd="0" presId="urn:microsoft.com/office/officeart/2008/layout/VerticalCurvedList"/>
    <dgm:cxn modelId="{C1284B6E-566C-41F3-9DC5-6E0DB723C6FC}" type="presParOf" srcId="{589B7114-447E-4490-9A1C-2AF2124D06E3}" destId="{B641C7FD-A502-4B2A-A150-7952B50AFA98}" srcOrd="0" destOrd="0" presId="urn:microsoft.com/office/officeart/2008/layout/VerticalCurvedList"/>
    <dgm:cxn modelId="{A4A0540F-EA52-493D-905F-733210B49DF8}" type="presParOf" srcId="{7C9D631D-54D7-4895-B5E4-967C285E89A9}" destId="{3F58576A-1DAF-4F4F-8CCA-7A0ACC399E65}" srcOrd="5" destOrd="0" presId="urn:microsoft.com/office/officeart/2008/layout/VerticalCurvedList"/>
    <dgm:cxn modelId="{FB29F1C3-E75A-4D58-85A8-3CA9E1987596}" type="presParOf" srcId="{7C9D631D-54D7-4895-B5E4-967C285E89A9}" destId="{EBA7AC7E-9BA9-4E14-853D-A5F5996D5262}" srcOrd="6" destOrd="0" presId="urn:microsoft.com/office/officeart/2008/layout/VerticalCurvedList"/>
    <dgm:cxn modelId="{4734EC3B-3381-4F1F-9627-26FAB6AF6A5A}" type="presParOf" srcId="{EBA7AC7E-9BA9-4E14-853D-A5F5996D5262}" destId="{BA8BFD2E-04F3-4D4A-88A6-B7A42CF15EC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7225F0-3098-40DE-8AAB-F187AB096333}" type="doc">
      <dgm:prSet loTypeId="urn:microsoft.com/office/officeart/2005/8/layout/pList2" loCatId="list" qsTypeId="urn:microsoft.com/office/officeart/2005/8/quickstyle/simple5" qsCatId="simple" csTypeId="urn:microsoft.com/office/officeart/2005/8/colors/accent3_3" csCatId="accent3" phldr="1"/>
      <dgm:spPr/>
    </dgm:pt>
    <dgm:pt modelId="{E2FF99BB-6225-41DC-AB14-BBB1AAA16EC6}">
      <dgm:prSet phldrT="[Texto]"/>
      <dgm:spPr>
        <a:solidFill>
          <a:srgbClr val="3E5D6F"/>
        </a:solidFill>
        <a:ln>
          <a:solidFill>
            <a:srgbClr val="3E5D6F"/>
          </a:solidFill>
        </a:ln>
      </dgm:spPr>
      <dgm:t>
        <a:bodyPr/>
        <a:lstStyle/>
        <a:p>
          <a:r>
            <a:rPr lang="es-MX" dirty="0" smtClean="0"/>
            <a:t>AUXILIAR DE RECEPCIÓN</a:t>
          </a:r>
          <a:endParaRPr lang="es-MX" dirty="0"/>
        </a:p>
      </dgm:t>
    </dgm:pt>
    <dgm:pt modelId="{700C548B-BC2D-4ADB-A062-33F1E0E6E3FE}" type="parTrans" cxnId="{8C036F0D-DA48-4610-BC1B-FB333242A905}">
      <dgm:prSet/>
      <dgm:spPr/>
      <dgm:t>
        <a:bodyPr/>
        <a:lstStyle/>
        <a:p>
          <a:endParaRPr lang="es-MX"/>
        </a:p>
      </dgm:t>
    </dgm:pt>
    <dgm:pt modelId="{567331CE-9732-4E9A-A2C0-772E7F935A49}" type="sibTrans" cxnId="{8C036F0D-DA48-4610-BC1B-FB333242A905}">
      <dgm:prSet/>
      <dgm:spPr/>
      <dgm:t>
        <a:bodyPr/>
        <a:lstStyle/>
        <a:p>
          <a:endParaRPr lang="es-MX"/>
        </a:p>
      </dgm:t>
    </dgm:pt>
    <dgm:pt modelId="{0437F0A3-68A3-4A85-8F02-E90B462FBF4B}">
      <dgm:prSet phldrT="[Texto]"/>
      <dgm:spPr>
        <a:solidFill>
          <a:srgbClr val="D298B0"/>
        </a:solidFill>
        <a:ln>
          <a:solidFill>
            <a:srgbClr val="982469"/>
          </a:solidFill>
        </a:ln>
      </dgm:spPr>
      <dgm:t>
        <a:bodyPr/>
        <a:lstStyle/>
        <a:p>
          <a:r>
            <a:rPr lang="es-MX" dirty="0" smtClean="0"/>
            <a:t>AUXILIAR DE TRASLADO</a:t>
          </a:r>
          <a:endParaRPr lang="es-MX" dirty="0"/>
        </a:p>
      </dgm:t>
    </dgm:pt>
    <dgm:pt modelId="{DDEE1A17-97DF-45E9-8553-BCEF6E8ADBBB}" type="parTrans" cxnId="{DC54C740-0A36-45AA-9C48-1A0E86A72B15}">
      <dgm:prSet/>
      <dgm:spPr/>
      <dgm:t>
        <a:bodyPr/>
        <a:lstStyle/>
        <a:p>
          <a:endParaRPr lang="es-MX"/>
        </a:p>
      </dgm:t>
    </dgm:pt>
    <dgm:pt modelId="{986C2250-EE22-433F-87B9-23C54E0E206C}" type="sibTrans" cxnId="{DC54C740-0A36-45AA-9C48-1A0E86A72B15}">
      <dgm:prSet/>
      <dgm:spPr/>
      <dgm:t>
        <a:bodyPr/>
        <a:lstStyle/>
        <a:p>
          <a:endParaRPr lang="es-MX"/>
        </a:p>
      </dgm:t>
    </dgm:pt>
    <dgm:pt modelId="{240970AB-4615-4A8F-A3CD-A54A0F120F58}">
      <dgm:prSet phldrT="[Texto]"/>
      <dgm:spPr>
        <a:solidFill>
          <a:srgbClr val="98CCE1"/>
        </a:solidFill>
        <a:ln>
          <a:solidFill>
            <a:schemeClr val="accent5">
              <a:lumMod val="50000"/>
            </a:schemeClr>
          </a:solidFill>
        </a:ln>
      </dgm:spPr>
      <dgm:t>
        <a:bodyPr/>
        <a:lstStyle/>
        <a:p>
          <a:r>
            <a:rPr lang="es-MX" dirty="0" smtClean="0"/>
            <a:t>AUXILIAR GENERAL</a:t>
          </a:r>
          <a:endParaRPr lang="es-MX" dirty="0"/>
        </a:p>
      </dgm:t>
    </dgm:pt>
    <dgm:pt modelId="{7B287A60-E401-41FE-9B82-082F6FF65869}" type="parTrans" cxnId="{BE5DF46D-61D7-45E8-874C-340078355389}">
      <dgm:prSet/>
      <dgm:spPr/>
      <dgm:t>
        <a:bodyPr/>
        <a:lstStyle/>
        <a:p>
          <a:endParaRPr lang="es-MX"/>
        </a:p>
      </dgm:t>
    </dgm:pt>
    <dgm:pt modelId="{E52FBCC3-2FB0-4C2C-98FF-0D5DCED4452F}" type="sibTrans" cxnId="{BE5DF46D-61D7-45E8-874C-340078355389}">
      <dgm:prSet/>
      <dgm:spPr/>
      <dgm:t>
        <a:bodyPr/>
        <a:lstStyle/>
        <a:p>
          <a:endParaRPr lang="es-MX"/>
        </a:p>
      </dgm:t>
    </dgm:pt>
    <dgm:pt modelId="{BDF52240-AC44-4A7A-8580-181DADE7553F}" type="pres">
      <dgm:prSet presAssocID="{477225F0-3098-40DE-8AAB-F187AB096333}" presName="Name0" presStyleCnt="0">
        <dgm:presLayoutVars>
          <dgm:dir/>
          <dgm:resizeHandles val="exact"/>
        </dgm:presLayoutVars>
      </dgm:prSet>
      <dgm:spPr/>
    </dgm:pt>
    <dgm:pt modelId="{B18D8237-CE95-4759-816D-90AF048EB60A}" type="pres">
      <dgm:prSet presAssocID="{477225F0-3098-40DE-8AAB-F187AB096333}" presName="bkgdShp" presStyleLbl="alignAccFollowNode1" presStyleIdx="0" presStyleCnt="1" custScaleY="87500"/>
      <dgm:spPr/>
    </dgm:pt>
    <dgm:pt modelId="{E87601DA-A77A-4378-8C74-E6F51F119285}" type="pres">
      <dgm:prSet presAssocID="{477225F0-3098-40DE-8AAB-F187AB096333}" presName="linComp" presStyleCnt="0"/>
      <dgm:spPr/>
    </dgm:pt>
    <dgm:pt modelId="{C0CE1FF6-A9F2-435C-B94C-CE21921D87D6}" type="pres">
      <dgm:prSet presAssocID="{E2FF99BB-6225-41DC-AB14-BBB1AAA16EC6}" presName="compNode" presStyleCnt="0"/>
      <dgm:spPr/>
    </dgm:pt>
    <dgm:pt modelId="{DC39C6F8-F566-48BA-A357-22A036F9629C}" type="pres">
      <dgm:prSet presAssocID="{E2FF99BB-6225-41DC-AB14-BBB1AAA16EC6}" presName="node" presStyleLbl="node1" presStyleIdx="0" presStyleCnt="3" custScaleX="89990" custScaleY="47242" custLinFactNeighborY="-18029">
        <dgm:presLayoutVars>
          <dgm:bulletEnabled val="1"/>
        </dgm:presLayoutVars>
      </dgm:prSet>
      <dgm:spPr/>
      <dgm:t>
        <a:bodyPr/>
        <a:lstStyle/>
        <a:p>
          <a:endParaRPr lang="es-MX"/>
        </a:p>
      </dgm:t>
    </dgm:pt>
    <dgm:pt modelId="{B7D1CD55-4F4C-4ADB-A4FD-D8AA74D3CF67}" type="pres">
      <dgm:prSet presAssocID="{E2FF99BB-6225-41DC-AB14-BBB1AAA16EC6}" presName="invisiNode" presStyleLbl="node1" presStyleIdx="0" presStyleCnt="3"/>
      <dgm:spPr/>
    </dgm:pt>
    <dgm:pt modelId="{534DB998-DE97-42DF-96A6-B6EDAB143FB3}" type="pres">
      <dgm:prSet presAssocID="{E2FF99BB-6225-41DC-AB14-BBB1AAA16EC6}" presName="imagNode" presStyleLbl="fgImgPlace1" presStyleIdx="0" presStyleCnt="3" custScaleX="140022" custScaleY="9003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6000" b="-36000"/>
          </a:stretch>
        </a:blipFill>
      </dgm:spPr>
    </dgm:pt>
    <dgm:pt modelId="{EC8134AC-3862-4285-BA1D-3B8767BF54D9}" type="pres">
      <dgm:prSet presAssocID="{567331CE-9732-4E9A-A2C0-772E7F935A49}" presName="sibTrans" presStyleLbl="sibTrans2D1" presStyleIdx="0" presStyleCnt="0"/>
      <dgm:spPr/>
      <dgm:t>
        <a:bodyPr/>
        <a:lstStyle/>
        <a:p>
          <a:endParaRPr lang="es-MX"/>
        </a:p>
      </dgm:t>
    </dgm:pt>
    <dgm:pt modelId="{B75E57EA-C5E0-4BF2-A940-E3F816791F3A}" type="pres">
      <dgm:prSet presAssocID="{0437F0A3-68A3-4A85-8F02-E90B462FBF4B}" presName="compNode" presStyleCnt="0"/>
      <dgm:spPr/>
    </dgm:pt>
    <dgm:pt modelId="{F5667D90-E2CB-4876-842A-58EA2FB098E8}" type="pres">
      <dgm:prSet presAssocID="{0437F0A3-68A3-4A85-8F02-E90B462FBF4B}" presName="node" presStyleLbl="node1" presStyleIdx="1" presStyleCnt="3" custScaleX="102250" custScaleY="46686" custLinFactNeighborX="944" custLinFactNeighborY="-15406">
        <dgm:presLayoutVars>
          <dgm:bulletEnabled val="1"/>
        </dgm:presLayoutVars>
      </dgm:prSet>
      <dgm:spPr/>
      <dgm:t>
        <a:bodyPr/>
        <a:lstStyle/>
        <a:p>
          <a:endParaRPr lang="es-MX"/>
        </a:p>
      </dgm:t>
    </dgm:pt>
    <dgm:pt modelId="{ABFAA367-9BB1-46C6-8591-7762A9704B17}" type="pres">
      <dgm:prSet presAssocID="{0437F0A3-68A3-4A85-8F02-E90B462FBF4B}" presName="invisiNode" presStyleLbl="node1" presStyleIdx="1" presStyleCnt="3"/>
      <dgm:spPr/>
    </dgm:pt>
    <dgm:pt modelId="{5B840C41-EC2B-441F-B82B-A3DDDB82370B}" type="pres">
      <dgm:prSet presAssocID="{0437F0A3-68A3-4A85-8F02-E90B462FBF4B}" presName="imagNode" presStyleLbl="fgImgPlace1" presStyleIdx="1" presStyleCnt="3" custScaleX="131121" custScaleY="9786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6000" b="-36000"/>
          </a:stretch>
        </a:blipFill>
      </dgm:spPr>
    </dgm:pt>
    <dgm:pt modelId="{922A5355-31D8-4DC9-BBE9-C251C2590318}" type="pres">
      <dgm:prSet presAssocID="{986C2250-EE22-433F-87B9-23C54E0E206C}" presName="sibTrans" presStyleLbl="sibTrans2D1" presStyleIdx="0" presStyleCnt="0"/>
      <dgm:spPr/>
      <dgm:t>
        <a:bodyPr/>
        <a:lstStyle/>
        <a:p>
          <a:endParaRPr lang="es-MX"/>
        </a:p>
      </dgm:t>
    </dgm:pt>
    <dgm:pt modelId="{5D04E61D-7AA6-4890-B6D7-B1C2793F157C}" type="pres">
      <dgm:prSet presAssocID="{240970AB-4615-4A8F-A3CD-A54A0F120F58}" presName="compNode" presStyleCnt="0"/>
      <dgm:spPr/>
    </dgm:pt>
    <dgm:pt modelId="{0A3758F6-21AD-4F12-9CB6-0B821CE3C773}" type="pres">
      <dgm:prSet presAssocID="{240970AB-4615-4A8F-A3CD-A54A0F120F58}" presName="node" presStyleLbl="node1" presStyleIdx="2" presStyleCnt="3" custScaleX="78820" custScaleY="48285" custLinFactNeighborX="4652" custLinFactNeighborY="-15734">
        <dgm:presLayoutVars>
          <dgm:bulletEnabled val="1"/>
        </dgm:presLayoutVars>
      </dgm:prSet>
      <dgm:spPr/>
      <dgm:t>
        <a:bodyPr/>
        <a:lstStyle/>
        <a:p>
          <a:endParaRPr lang="es-MX"/>
        </a:p>
      </dgm:t>
    </dgm:pt>
    <dgm:pt modelId="{D17AF090-9EDF-4D64-8549-21990D660F55}" type="pres">
      <dgm:prSet presAssocID="{240970AB-4615-4A8F-A3CD-A54A0F120F58}" presName="invisiNode" presStyleLbl="node1" presStyleIdx="2" presStyleCnt="3"/>
      <dgm:spPr/>
    </dgm:pt>
    <dgm:pt modelId="{CF0A6FC8-1B16-40CD-BC3B-05E1C0CEAF5A}" type="pres">
      <dgm:prSet presAssocID="{240970AB-4615-4A8F-A3CD-A54A0F120F58}" presName="imagNode" presStyleLbl="fgImgPlace1" presStyleIdx="2" presStyleCnt="3" custScaleX="125116" custScaleY="10765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6000" b="-36000"/>
          </a:stretch>
        </a:blipFill>
      </dgm:spPr>
    </dgm:pt>
  </dgm:ptLst>
  <dgm:cxnLst>
    <dgm:cxn modelId="{B81C7964-2E47-44E8-957E-6108555B5CB0}" type="presOf" srcId="{E2FF99BB-6225-41DC-AB14-BBB1AAA16EC6}" destId="{DC39C6F8-F566-48BA-A357-22A036F9629C}" srcOrd="0" destOrd="0" presId="urn:microsoft.com/office/officeart/2005/8/layout/pList2"/>
    <dgm:cxn modelId="{DC54C740-0A36-45AA-9C48-1A0E86A72B15}" srcId="{477225F0-3098-40DE-8AAB-F187AB096333}" destId="{0437F0A3-68A3-4A85-8F02-E90B462FBF4B}" srcOrd="1" destOrd="0" parTransId="{DDEE1A17-97DF-45E9-8553-BCEF6E8ADBBB}" sibTransId="{986C2250-EE22-433F-87B9-23C54E0E206C}"/>
    <dgm:cxn modelId="{A92DB8A9-50E2-4513-9092-F061FF612B15}" type="presOf" srcId="{0437F0A3-68A3-4A85-8F02-E90B462FBF4B}" destId="{F5667D90-E2CB-4876-842A-58EA2FB098E8}" srcOrd="0" destOrd="0" presId="urn:microsoft.com/office/officeart/2005/8/layout/pList2"/>
    <dgm:cxn modelId="{64CEBD9B-21F7-45B8-90F3-E48B69A5506D}" type="presOf" srcId="{240970AB-4615-4A8F-A3CD-A54A0F120F58}" destId="{0A3758F6-21AD-4F12-9CB6-0B821CE3C773}" srcOrd="0" destOrd="0" presId="urn:microsoft.com/office/officeart/2005/8/layout/pList2"/>
    <dgm:cxn modelId="{8C036F0D-DA48-4610-BC1B-FB333242A905}" srcId="{477225F0-3098-40DE-8AAB-F187AB096333}" destId="{E2FF99BB-6225-41DC-AB14-BBB1AAA16EC6}" srcOrd="0" destOrd="0" parTransId="{700C548B-BC2D-4ADB-A062-33F1E0E6E3FE}" sibTransId="{567331CE-9732-4E9A-A2C0-772E7F935A49}"/>
    <dgm:cxn modelId="{BE5DF46D-61D7-45E8-874C-340078355389}" srcId="{477225F0-3098-40DE-8AAB-F187AB096333}" destId="{240970AB-4615-4A8F-A3CD-A54A0F120F58}" srcOrd="2" destOrd="0" parTransId="{7B287A60-E401-41FE-9B82-082F6FF65869}" sibTransId="{E52FBCC3-2FB0-4C2C-98FF-0D5DCED4452F}"/>
    <dgm:cxn modelId="{122B6B52-8C0E-4944-A705-ABC1CFFC3AF2}" type="presOf" srcId="{986C2250-EE22-433F-87B9-23C54E0E206C}" destId="{922A5355-31D8-4DC9-BBE9-C251C2590318}" srcOrd="0" destOrd="0" presId="urn:microsoft.com/office/officeart/2005/8/layout/pList2"/>
    <dgm:cxn modelId="{3231D7C1-B382-44C5-80B7-3850F60FC734}" type="presOf" srcId="{567331CE-9732-4E9A-A2C0-772E7F935A49}" destId="{EC8134AC-3862-4285-BA1D-3B8767BF54D9}" srcOrd="0" destOrd="0" presId="urn:microsoft.com/office/officeart/2005/8/layout/pList2"/>
    <dgm:cxn modelId="{AD5B44F6-C3C9-44A4-B411-E76E8238696E}" type="presOf" srcId="{477225F0-3098-40DE-8AAB-F187AB096333}" destId="{BDF52240-AC44-4A7A-8580-181DADE7553F}" srcOrd="0" destOrd="0" presId="urn:microsoft.com/office/officeart/2005/8/layout/pList2"/>
    <dgm:cxn modelId="{2BE8FE46-B7B8-4529-AE7A-A4A33D3C4BC8}" type="presParOf" srcId="{BDF52240-AC44-4A7A-8580-181DADE7553F}" destId="{B18D8237-CE95-4759-816D-90AF048EB60A}" srcOrd="0" destOrd="0" presId="urn:microsoft.com/office/officeart/2005/8/layout/pList2"/>
    <dgm:cxn modelId="{F9C9DC01-E5CF-419A-A623-006DE1D0039D}" type="presParOf" srcId="{BDF52240-AC44-4A7A-8580-181DADE7553F}" destId="{E87601DA-A77A-4378-8C74-E6F51F119285}" srcOrd="1" destOrd="0" presId="urn:microsoft.com/office/officeart/2005/8/layout/pList2"/>
    <dgm:cxn modelId="{D3BE41C0-A55B-4732-BB02-02280751EA62}" type="presParOf" srcId="{E87601DA-A77A-4378-8C74-E6F51F119285}" destId="{C0CE1FF6-A9F2-435C-B94C-CE21921D87D6}" srcOrd="0" destOrd="0" presId="urn:microsoft.com/office/officeart/2005/8/layout/pList2"/>
    <dgm:cxn modelId="{BA6186BE-E9FD-4F2C-8D99-DE06590E7E29}" type="presParOf" srcId="{C0CE1FF6-A9F2-435C-B94C-CE21921D87D6}" destId="{DC39C6F8-F566-48BA-A357-22A036F9629C}" srcOrd="0" destOrd="0" presId="urn:microsoft.com/office/officeart/2005/8/layout/pList2"/>
    <dgm:cxn modelId="{108D0E9C-26A0-4ADB-87F4-AB4969A92C18}" type="presParOf" srcId="{C0CE1FF6-A9F2-435C-B94C-CE21921D87D6}" destId="{B7D1CD55-4F4C-4ADB-A4FD-D8AA74D3CF67}" srcOrd="1" destOrd="0" presId="urn:microsoft.com/office/officeart/2005/8/layout/pList2"/>
    <dgm:cxn modelId="{D66A4D03-75D0-4CEA-A65B-8D89CF7FE6DE}" type="presParOf" srcId="{C0CE1FF6-A9F2-435C-B94C-CE21921D87D6}" destId="{534DB998-DE97-42DF-96A6-B6EDAB143FB3}" srcOrd="2" destOrd="0" presId="urn:microsoft.com/office/officeart/2005/8/layout/pList2"/>
    <dgm:cxn modelId="{A1FEA9E6-53D6-4FDD-8B3C-80967961EAFA}" type="presParOf" srcId="{E87601DA-A77A-4378-8C74-E6F51F119285}" destId="{EC8134AC-3862-4285-BA1D-3B8767BF54D9}" srcOrd="1" destOrd="0" presId="urn:microsoft.com/office/officeart/2005/8/layout/pList2"/>
    <dgm:cxn modelId="{C200DAD1-323B-45DA-9985-2073A16291D8}" type="presParOf" srcId="{E87601DA-A77A-4378-8C74-E6F51F119285}" destId="{B75E57EA-C5E0-4BF2-A940-E3F816791F3A}" srcOrd="2" destOrd="0" presId="urn:microsoft.com/office/officeart/2005/8/layout/pList2"/>
    <dgm:cxn modelId="{C2D60186-F0B8-4B57-AE6F-AD6424B7D679}" type="presParOf" srcId="{B75E57EA-C5E0-4BF2-A940-E3F816791F3A}" destId="{F5667D90-E2CB-4876-842A-58EA2FB098E8}" srcOrd="0" destOrd="0" presId="urn:microsoft.com/office/officeart/2005/8/layout/pList2"/>
    <dgm:cxn modelId="{34F65173-32D8-4B1D-BEF6-57A6B250E7E6}" type="presParOf" srcId="{B75E57EA-C5E0-4BF2-A940-E3F816791F3A}" destId="{ABFAA367-9BB1-46C6-8591-7762A9704B17}" srcOrd="1" destOrd="0" presId="urn:microsoft.com/office/officeart/2005/8/layout/pList2"/>
    <dgm:cxn modelId="{4BFC40CA-8CF3-43D8-8259-35BC8D46F24A}" type="presParOf" srcId="{B75E57EA-C5E0-4BF2-A940-E3F816791F3A}" destId="{5B840C41-EC2B-441F-B82B-A3DDDB82370B}" srcOrd="2" destOrd="0" presId="urn:microsoft.com/office/officeart/2005/8/layout/pList2"/>
    <dgm:cxn modelId="{82A6B237-FEB5-40B3-8477-C81507540469}" type="presParOf" srcId="{E87601DA-A77A-4378-8C74-E6F51F119285}" destId="{922A5355-31D8-4DC9-BBE9-C251C2590318}" srcOrd="3" destOrd="0" presId="urn:microsoft.com/office/officeart/2005/8/layout/pList2"/>
    <dgm:cxn modelId="{18E9264E-CCB9-41C5-B927-2CA6A4D09129}" type="presParOf" srcId="{E87601DA-A77A-4378-8C74-E6F51F119285}" destId="{5D04E61D-7AA6-4890-B6D7-B1C2793F157C}" srcOrd="4" destOrd="0" presId="urn:microsoft.com/office/officeart/2005/8/layout/pList2"/>
    <dgm:cxn modelId="{547F0B79-2985-4925-B528-86E40D42DA5B}" type="presParOf" srcId="{5D04E61D-7AA6-4890-B6D7-B1C2793F157C}" destId="{0A3758F6-21AD-4F12-9CB6-0B821CE3C773}" srcOrd="0" destOrd="0" presId="urn:microsoft.com/office/officeart/2005/8/layout/pList2"/>
    <dgm:cxn modelId="{74DF68A1-6BA1-4506-80B5-987E21D1CC3C}" type="presParOf" srcId="{5D04E61D-7AA6-4890-B6D7-B1C2793F157C}" destId="{D17AF090-9EDF-4D64-8549-21990D660F55}" srcOrd="1" destOrd="0" presId="urn:microsoft.com/office/officeart/2005/8/layout/pList2"/>
    <dgm:cxn modelId="{EFD05FA3-72BF-43F8-9E61-CBA630FCE0CE}" type="presParOf" srcId="{5D04E61D-7AA6-4890-B6D7-B1C2793F157C}" destId="{CF0A6FC8-1B16-40CD-BC3B-05E1C0CEAF5A}"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7225F0-3098-40DE-8AAB-F187AB096333}" type="doc">
      <dgm:prSet loTypeId="urn:microsoft.com/office/officeart/2005/8/layout/pList2" loCatId="list" qsTypeId="urn:microsoft.com/office/officeart/2005/8/quickstyle/3d1" qsCatId="3D" csTypeId="urn:microsoft.com/office/officeart/2005/8/colors/accent3_2" csCatId="accent3" phldr="1"/>
      <dgm:spPr/>
    </dgm:pt>
    <dgm:pt modelId="{E2FF99BB-6225-41DC-AB14-BBB1AAA16EC6}">
      <dgm:prSet phldrT="[Texto]"/>
      <dgm:spPr>
        <a:solidFill>
          <a:srgbClr val="D298B0"/>
        </a:solidFill>
        <a:ln>
          <a:solidFill>
            <a:srgbClr val="7F2146"/>
          </a:solidFill>
        </a:ln>
      </dgm:spPr>
      <dgm:t>
        <a:bodyPr/>
        <a:lstStyle/>
        <a:p>
          <a:r>
            <a:rPr lang="es-MX" b="1" dirty="0" smtClean="0">
              <a:solidFill>
                <a:srgbClr val="9C3866"/>
              </a:solidFill>
            </a:rPr>
            <a:t>AUXILIAR DE ORIENTACIÓN</a:t>
          </a:r>
          <a:endParaRPr lang="es-MX" b="1" dirty="0">
            <a:solidFill>
              <a:srgbClr val="9C3866"/>
            </a:solidFill>
          </a:endParaRPr>
        </a:p>
      </dgm:t>
    </dgm:pt>
    <dgm:pt modelId="{700C548B-BC2D-4ADB-A062-33F1E0E6E3FE}" type="parTrans" cxnId="{8C036F0D-DA48-4610-BC1B-FB333242A905}">
      <dgm:prSet/>
      <dgm:spPr/>
      <dgm:t>
        <a:bodyPr/>
        <a:lstStyle/>
        <a:p>
          <a:endParaRPr lang="es-MX"/>
        </a:p>
      </dgm:t>
    </dgm:pt>
    <dgm:pt modelId="{567331CE-9732-4E9A-A2C0-772E7F935A49}" type="sibTrans" cxnId="{8C036F0D-DA48-4610-BC1B-FB333242A905}">
      <dgm:prSet/>
      <dgm:spPr/>
      <dgm:t>
        <a:bodyPr/>
        <a:lstStyle/>
        <a:p>
          <a:endParaRPr lang="es-MX"/>
        </a:p>
      </dgm:t>
    </dgm:pt>
    <dgm:pt modelId="{0437F0A3-68A3-4A85-8F02-E90B462FBF4B}">
      <dgm:prSet phldrT="[Texto]"/>
      <dgm:spPr>
        <a:solidFill>
          <a:srgbClr val="3E5D6F"/>
        </a:solidFill>
        <a:ln>
          <a:solidFill>
            <a:schemeClr val="accent1">
              <a:lumMod val="50000"/>
            </a:schemeClr>
          </a:solidFill>
        </a:ln>
      </dgm:spPr>
      <dgm:t>
        <a:bodyPr/>
        <a:lstStyle/>
        <a:p>
          <a:r>
            <a:rPr lang="es-MX" dirty="0" smtClean="0"/>
            <a:t>AUXILIAR DE BODEGA</a:t>
          </a:r>
          <a:endParaRPr lang="es-MX" dirty="0"/>
        </a:p>
      </dgm:t>
    </dgm:pt>
    <dgm:pt modelId="{DDEE1A17-97DF-45E9-8553-BCEF6E8ADBBB}" type="parTrans" cxnId="{DC54C740-0A36-45AA-9C48-1A0E86A72B15}">
      <dgm:prSet/>
      <dgm:spPr/>
      <dgm:t>
        <a:bodyPr/>
        <a:lstStyle/>
        <a:p>
          <a:endParaRPr lang="es-MX"/>
        </a:p>
      </dgm:t>
    </dgm:pt>
    <dgm:pt modelId="{986C2250-EE22-433F-87B9-23C54E0E206C}" type="sibTrans" cxnId="{DC54C740-0A36-45AA-9C48-1A0E86A72B15}">
      <dgm:prSet/>
      <dgm:spPr/>
      <dgm:t>
        <a:bodyPr/>
        <a:lstStyle/>
        <a:p>
          <a:endParaRPr lang="es-MX"/>
        </a:p>
      </dgm:t>
    </dgm:pt>
    <dgm:pt modelId="{BDF52240-AC44-4A7A-8580-181DADE7553F}" type="pres">
      <dgm:prSet presAssocID="{477225F0-3098-40DE-8AAB-F187AB096333}" presName="Name0" presStyleCnt="0">
        <dgm:presLayoutVars>
          <dgm:dir/>
          <dgm:resizeHandles val="exact"/>
        </dgm:presLayoutVars>
      </dgm:prSet>
      <dgm:spPr/>
    </dgm:pt>
    <dgm:pt modelId="{B18D8237-CE95-4759-816D-90AF048EB60A}" type="pres">
      <dgm:prSet presAssocID="{477225F0-3098-40DE-8AAB-F187AB096333}" presName="bkgdShp" presStyleLbl="alignAccFollowNode1" presStyleIdx="0" presStyleCnt="1"/>
      <dgm:spPr/>
    </dgm:pt>
    <dgm:pt modelId="{E87601DA-A77A-4378-8C74-E6F51F119285}" type="pres">
      <dgm:prSet presAssocID="{477225F0-3098-40DE-8AAB-F187AB096333}" presName="linComp" presStyleCnt="0"/>
      <dgm:spPr/>
    </dgm:pt>
    <dgm:pt modelId="{C0CE1FF6-A9F2-435C-B94C-CE21921D87D6}" type="pres">
      <dgm:prSet presAssocID="{E2FF99BB-6225-41DC-AB14-BBB1AAA16EC6}" presName="compNode" presStyleCnt="0"/>
      <dgm:spPr/>
    </dgm:pt>
    <dgm:pt modelId="{DC39C6F8-F566-48BA-A357-22A036F9629C}" type="pres">
      <dgm:prSet presAssocID="{E2FF99BB-6225-41DC-AB14-BBB1AAA16EC6}" presName="node" presStyleLbl="node1" presStyleIdx="0" presStyleCnt="2" custScaleX="82871" custScaleY="58300" custLinFactNeighborX="1097" custLinFactNeighborY="-5470">
        <dgm:presLayoutVars>
          <dgm:bulletEnabled val="1"/>
        </dgm:presLayoutVars>
      </dgm:prSet>
      <dgm:spPr/>
      <dgm:t>
        <a:bodyPr/>
        <a:lstStyle/>
        <a:p>
          <a:endParaRPr lang="es-MX"/>
        </a:p>
      </dgm:t>
    </dgm:pt>
    <dgm:pt modelId="{B7D1CD55-4F4C-4ADB-A4FD-D8AA74D3CF67}" type="pres">
      <dgm:prSet presAssocID="{E2FF99BB-6225-41DC-AB14-BBB1AAA16EC6}" presName="invisiNode" presStyleLbl="node1" presStyleIdx="0" presStyleCnt="2"/>
      <dgm:spPr/>
    </dgm:pt>
    <dgm:pt modelId="{534DB998-DE97-42DF-96A6-B6EDAB143FB3}" type="pres">
      <dgm:prSet presAssocID="{E2FF99BB-6225-41DC-AB14-BBB1AAA16EC6}" presName="imagNode" presStyleLbl="fgImgPlace1" presStyleIdx="0" presStyleCnt="2" custScaleX="117089" custScaleY="98214" custLinFactNeighborX="1922" custLinFactNeighborY="-4060"/>
      <dgm:spPr>
        <a:blipFill>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rcRect/>
          <a:stretch>
            <a:fillRect t="-31000" b="-31000"/>
          </a:stretch>
        </a:blipFill>
        <a:ln>
          <a:solidFill>
            <a:schemeClr val="tx2"/>
          </a:solidFill>
        </a:ln>
      </dgm:spPr>
    </dgm:pt>
    <dgm:pt modelId="{EC8134AC-3862-4285-BA1D-3B8767BF54D9}" type="pres">
      <dgm:prSet presAssocID="{567331CE-9732-4E9A-A2C0-772E7F935A49}" presName="sibTrans" presStyleLbl="sibTrans2D1" presStyleIdx="0" presStyleCnt="0"/>
      <dgm:spPr/>
      <dgm:t>
        <a:bodyPr/>
        <a:lstStyle/>
        <a:p>
          <a:endParaRPr lang="es-MX"/>
        </a:p>
      </dgm:t>
    </dgm:pt>
    <dgm:pt modelId="{B75E57EA-C5E0-4BF2-A940-E3F816791F3A}" type="pres">
      <dgm:prSet presAssocID="{0437F0A3-68A3-4A85-8F02-E90B462FBF4B}" presName="compNode" presStyleCnt="0"/>
      <dgm:spPr/>
    </dgm:pt>
    <dgm:pt modelId="{F5667D90-E2CB-4876-842A-58EA2FB098E8}" type="pres">
      <dgm:prSet presAssocID="{0437F0A3-68A3-4A85-8F02-E90B462FBF4B}" presName="node" presStyleLbl="node1" presStyleIdx="1" presStyleCnt="2" custScaleX="90846" custScaleY="56966" custLinFactNeighborX="-1860" custLinFactNeighborY="-6430">
        <dgm:presLayoutVars>
          <dgm:bulletEnabled val="1"/>
        </dgm:presLayoutVars>
      </dgm:prSet>
      <dgm:spPr/>
      <dgm:t>
        <a:bodyPr/>
        <a:lstStyle/>
        <a:p>
          <a:endParaRPr lang="es-MX"/>
        </a:p>
      </dgm:t>
    </dgm:pt>
    <dgm:pt modelId="{ABFAA367-9BB1-46C6-8591-7762A9704B17}" type="pres">
      <dgm:prSet presAssocID="{0437F0A3-68A3-4A85-8F02-E90B462FBF4B}" presName="invisiNode" presStyleLbl="node1" presStyleIdx="1" presStyleCnt="2"/>
      <dgm:spPr/>
    </dgm:pt>
    <dgm:pt modelId="{5B840C41-EC2B-441F-B82B-A3DDDB82370B}" type="pres">
      <dgm:prSet presAssocID="{0437F0A3-68A3-4A85-8F02-E90B462FBF4B}" presName="imagNode" presStyleLbl="fgImgPlace1" presStyleIdx="1" presStyleCnt="2" custScaleX="103785" custScaleY="12145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a:ln>
          <a:solidFill>
            <a:schemeClr val="tx2"/>
          </a:solidFill>
        </a:ln>
      </dgm:spPr>
    </dgm:pt>
  </dgm:ptLst>
  <dgm:cxnLst>
    <dgm:cxn modelId="{ABB3562E-4A97-4B87-9D2D-3EF5BA1AC4B5}" type="presOf" srcId="{0437F0A3-68A3-4A85-8F02-E90B462FBF4B}" destId="{F5667D90-E2CB-4876-842A-58EA2FB098E8}" srcOrd="0" destOrd="0" presId="urn:microsoft.com/office/officeart/2005/8/layout/pList2"/>
    <dgm:cxn modelId="{DC54C740-0A36-45AA-9C48-1A0E86A72B15}" srcId="{477225F0-3098-40DE-8AAB-F187AB096333}" destId="{0437F0A3-68A3-4A85-8F02-E90B462FBF4B}" srcOrd="1" destOrd="0" parTransId="{DDEE1A17-97DF-45E9-8553-BCEF6E8ADBBB}" sibTransId="{986C2250-EE22-433F-87B9-23C54E0E206C}"/>
    <dgm:cxn modelId="{FB6977AD-44F3-415B-B893-BC5CA8EE50DB}" type="presOf" srcId="{477225F0-3098-40DE-8AAB-F187AB096333}" destId="{BDF52240-AC44-4A7A-8580-181DADE7553F}" srcOrd="0" destOrd="0" presId="urn:microsoft.com/office/officeart/2005/8/layout/pList2"/>
    <dgm:cxn modelId="{8C036F0D-DA48-4610-BC1B-FB333242A905}" srcId="{477225F0-3098-40DE-8AAB-F187AB096333}" destId="{E2FF99BB-6225-41DC-AB14-BBB1AAA16EC6}" srcOrd="0" destOrd="0" parTransId="{700C548B-BC2D-4ADB-A062-33F1E0E6E3FE}" sibTransId="{567331CE-9732-4E9A-A2C0-772E7F935A49}"/>
    <dgm:cxn modelId="{9727A5CF-AEE5-4D66-AFFE-DAD29B30BFDB}" type="presOf" srcId="{E2FF99BB-6225-41DC-AB14-BBB1AAA16EC6}" destId="{DC39C6F8-F566-48BA-A357-22A036F9629C}" srcOrd="0" destOrd="0" presId="urn:microsoft.com/office/officeart/2005/8/layout/pList2"/>
    <dgm:cxn modelId="{00C1A1AB-D516-44BD-8BEF-405E9B1D8C2E}" type="presOf" srcId="{567331CE-9732-4E9A-A2C0-772E7F935A49}" destId="{EC8134AC-3862-4285-BA1D-3B8767BF54D9}" srcOrd="0" destOrd="0" presId="urn:microsoft.com/office/officeart/2005/8/layout/pList2"/>
    <dgm:cxn modelId="{1D65F6C7-2A78-4576-A71A-1F1754261854}" type="presParOf" srcId="{BDF52240-AC44-4A7A-8580-181DADE7553F}" destId="{B18D8237-CE95-4759-816D-90AF048EB60A}" srcOrd="0" destOrd="0" presId="urn:microsoft.com/office/officeart/2005/8/layout/pList2"/>
    <dgm:cxn modelId="{A5B64F39-F811-4A52-A5B2-2AC8AFFA0D45}" type="presParOf" srcId="{BDF52240-AC44-4A7A-8580-181DADE7553F}" destId="{E87601DA-A77A-4378-8C74-E6F51F119285}" srcOrd="1" destOrd="0" presId="urn:microsoft.com/office/officeart/2005/8/layout/pList2"/>
    <dgm:cxn modelId="{A9FF16C9-E674-46D7-85EE-A3D9870A1D26}" type="presParOf" srcId="{E87601DA-A77A-4378-8C74-E6F51F119285}" destId="{C0CE1FF6-A9F2-435C-B94C-CE21921D87D6}" srcOrd="0" destOrd="0" presId="urn:microsoft.com/office/officeart/2005/8/layout/pList2"/>
    <dgm:cxn modelId="{7C1FB211-874D-4CC6-B4D4-E5D70F78C77B}" type="presParOf" srcId="{C0CE1FF6-A9F2-435C-B94C-CE21921D87D6}" destId="{DC39C6F8-F566-48BA-A357-22A036F9629C}" srcOrd="0" destOrd="0" presId="urn:microsoft.com/office/officeart/2005/8/layout/pList2"/>
    <dgm:cxn modelId="{E4FDD4DD-8B72-4534-8118-AA01725D3833}" type="presParOf" srcId="{C0CE1FF6-A9F2-435C-B94C-CE21921D87D6}" destId="{B7D1CD55-4F4C-4ADB-A4FD-D8AA74D3CF67}" srcOrd="1" destOrd="0" presId="urn:microsoft.com/office/officeart/2005/8/layout/pList2"/>
    <dgm:cxn modelId="{4381A880-4CE3-4A4A-8779-708BBB732FC2}" type="presParOf" srcId="{C0CE1FF6-A9F2-435C-B94C-CE21921D87D6}" destId="{534DB998-DE97-42DF-96A6-B6EDAB143FB3}" srcOrd="2" destOrd="0" presId="urn:microsoft.com/office/officeart/2005/8/layout/pList2"/>
    <dgm:cxn modelId="{D5BBF8CE-024F-4DCA-B4C9-5174C7844BE5}" type="presParOf" srcId="{E87601DA-A77A-4378-8C74-E6F51F119285}" destId="{EC8134AC-3862-4285-BA1D-3B8767BF54D9}" srcOrd="1" destOrd="0" presId="urn:microsoft.com/office/officeart/2005/8/layout/pList2"/>
    <dgm:cxn modelId="{DBC31F55-CAE1-483C-B526-EF4888D09E50}" type="presParOf" srcId="{E87601DA-A77A-4378-8C74-E6F51F119285}" destId="{B75E57EA-C5E0-4BF2-A940-E3F816791F3A}" srcOrd="2" destOrd="0" presId="urn:microsoft.com/office/officeart/2005/8/layout/pList2"/>
    <dgm:cxn modelId="{1C757B43-9735-4E7B-BE2E-D502E80BA400}" type="presParOf" srcId="{B75E57EA-C5E0-4BF2-A940-E3F816791F3A}" destId="{F5667D90-E2CB-4876-842A-58EA2FB098E8}" srcOrd="0" destOrd="0" presId="urn:microsoft.com/office/officeart/2005/8/layout/pList2"/>
    <dgm:cxn modelId="{E2163650-E333-4416-928F-3BC94DACB78C}" type="presParOf" srcId="{B75E57EA-C5E0-4BF2-A940-E3F816791F3A}" destId="{ABFAA367-9BB1-46C6-8591-7762A9704B17}" srcOrd="1" destOrd="0" presId="urn:microsoft.com/office/officeart/2005/8/layout/pList2"/>
    <dgm:cxn modelId="{9A6BC3CC-0028-41CB-A472-D5C50742B4C5}" type="presParOf" srcId="{B75E57EA-C5E0-4BF2-A940-E3F816791F3A}" destId="{5B840C41-EC2B-441F-B82B-A3DDDB82370B}"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08BB99-8B13-48E5-9ADC-8E6DC9378116}" type="doc">
      <dgm:prSet loTypeId="urn:microsoft.com/office/officeart/2005/8/layout/process5" loCatId="process" qsTypeId="urn:microsoft.com/office/officeart/2005/8/quickstyle/3d3" qsCatId="3D" csTypeId="urn:microsoft.com/office/officeart/2005/8/colors/accent3_2" csCatId="accent3" phldr="1"/>
      <dgm:spPr/>
      <dgm:t>
        <a:bodyPr/>
        <a:lstStyle/>
        <a:p>
          <a:endParaRPr lang="es-MX"/>
        </a:p>
      </dgm:t>
    </dgm:pt>
    <dgm:pt modelId="{41896BC7-0BA9-446C-BA39-6D6529FE2B6F}">
      <dgm:prSet phldrT="[Texto]" custT="1"/>
      <dgm:spPr>
        <a:solidFill>
          <a:srgbClr val="D0E2EA"/>
        </a:solidFill>
        <a:ln>
          <a:solidFill>
            <a:srgbClr val="D0E2EA"/>
          </a:solidFill>
        </a:ln>
      </dgm:spPr>
      <dgm:t>
        <a:bodyPr/>
        <a:lstStyle/>
        <a:p>
          <a:r>
            <a:rPr lang="es-MX" sz="1600" b="1" cap="none" spc="0" dirty="0" smtClean="0">
              <a:ln w="0"/>
              <a:solidFill>
                <a:schemeClr val="accent5">
                  <a:lumMod val="75000"/>
                </a:schemeClr>
              </a:solidFill>
              <a:effectLst>
                <a:outerShdw blurRad="38100" dist="19050" dir="2700000" algn="tl" rotWithShape="0">
                  <a:schemeClr val="dk1">
                    <a:alpha val="40000"/>
                  </a:schemeClr>
                </a:outerShdw>
              </a:effectLst>
              <a:latin typeface="+mn-lt"/>
            </a:rPr>
            <a:t>Establecimiento de fila única (Auxiliar de orientación)</a:t>
          </a:r>
          <a:endParaRPr lang="es-MX" sz="1600" b="1" cap="none" spc="0" dirty="0">
            <a:ln w="0"/>
            <a:solidFill>
              <a:schemeClr val="accent5">
                <a:lumMod val="75000"/>
              </a:schemeClr>
            </a:solidFill>
            <a:effectLst>
              <a:outerShdw blurRad="38100" dist="19050" dir="2700000" algn="tl" rotWithShape="0">
                <a:schemeClr val="dk1">
                  <a:alpha val="40000"/>
                </a:schemeClr>
              </a:outerShdw>
            </a:effectLst>
            <a:latin typeface="+mn-lt"/>
          </a:endParaRPr>
        </a:p>
      </dgm:t>
    </dgm:pt>
    <dgm:pt modelId="{D9394839-7BA1-41FB-9F10-21ED2A664508}" type="parTrans" cxnId="{2EBC9F82-6CED-4F06-B7B4-A94BE566D839}">
      <dgm:prSet/>
      <dgm:spPr/>
      <dgm:t>
        <a:bodyPr/>
        <a:lstStyle/>
        <a:p>
          <a:endParaRPr lang="es-MX" sz="1600" b="1" cap="none" spc="0">
            <a:ln w="0"/>
            <a:solidFill>
              <a:schemeClr val="tx1"/>
            </a:solidFill>
            <a:effectLst>
              <a:outerShdw blurRad="38100" dist="19050" dir="2700000" algn="tl" rotWithShape="0">
                <a:schemeClr val="dk1">
                  <a:alpha val="40000"/>
                </a:schemeClr>
              </a:outerShdw>
            </a:effectLst>
            <a:latin typeface="+mn-lt"/>
          </a:endParaRPr>
        </a:p>
      </dgm:t>
    </dgm:pt>
    <dgm:pt modelId="{8E45352F-B886-448C-BFAA-9D5950D69F2E}" type="sibTrans" cxnId="{2EBC9F82-6CED-4F06-B7B4-A94BE566D839}">
      <dgm:prSet custT="1"/>
      <dgm:spPr>
        <a:solidFill>
          <a:schemeClr val="tx2"/>
        </a:solidFill>
        <a:ln>
          <a:solidFill>
            <a:schemeClr val="tx2"/>
          </a:solidFill>
        </a:ln>
      </dgm:spPr>
      <dgm:t>
        <a:bodyPr/>
        <a:lstStyle/>
        <a:p>
          <a:endParaRPr lang="es-MX" sz="1600" b="1" cap="none" spc="0" dirty="0">
            <a:ln w="0"/>
            <a:solidFill>
              <a:schemeClr val="tx1"/>
            </a:solidFill>
            <a:effectLst>
              <a:outerShdw blurRad="38100" dist="19050" dir="2700000" algn="tl" rotWithShape="0">
                <a:schemeClr val="dk1">
                  <a:alpha val="40000"/>
                </a:schemeClr>
              </a:outerShdw>
            </a:effectLst>
            <a:latin typeface="+mn-lt"/>
          </a:endParaRPr>
        </a:p>
      </dgm:t>
    </dgm:pt>
    <dgm:pt modelId="{8E827EC9-2353-4455-B2DB-664B6F49AA64}">
      <dgm:prSet custT="1"/>
      <dgm:spPr>
        <a:solidFill>
          <a:schemeClr val="accent6">
            <a:lumMod val="20000"/>
            <a:lumOff val="80000"/>
          </a:schemeClr>
        </a:solidFill>
      </dgm:spPr>
      <dgm:t>
        <a:bodyPr/>
        <a:lstStyle/>
        <a:p>
          <a:r>
            <a:rPr lang="es-MX" sz="1600" b="1" cap="none" spc="0" dirty="0" smtClean="0">
              <a:ln w="0"/>
              <a:solidFill>
                <a:schemeClr val="accent6">
                  <a:lumMod val="50000"/>
                </a:schemeClr>
              </a:solidFill>
              <a:effectLst>
                <a:outerShdw blurRad="38100" dist="19050" dir="2700000" algn="tl" rotWithShape="0">
                  <a:schemeClr val="dk1">
                    <a:alpha val="40000"/>
                  </a:schemeClr>
                </a:outerShdw>
              </a:effectLst>
              <a:latin typeface="+mn-lt"/>
            </a:rPr>
            <a:t>Extracción del acta de escrutinio y cómputo de la casilla </a:t>
          </a:r>
          <a:endParaRPr lang="es-MX" sz="1600" b="1" cap="none" spc="0" dirty="0">
            <a:ln w="0"/>
            <a:solidFill>
              <a:schemeClr val="accent6">
                <a:lumMod val="50000"/>
              </a:schemeClr>
            </a:solidFill>
            <a:effectLst>
              <a:outerShdw blurRad="38100" dist="19050" dir="2700000" algn="tl" rotWithShape="0">
                <a:schemeClr val="dk1">
                  <a:alpha val="40000"/>
                </a:schemeClr>
              </a:outerShdw>
            </a:effectLst>
            <a:latin typeface="+mn-lt"/>
          </a:endParaRPr>
        </a:p>
      </dgm:t>
    </dgm:pt>
    <dgm:pt modelId="{48112BFB-9595-4576-9169-810A610F7471}" type="parTrans" cxnId="{1AB1ABF6-3A43-4C92-922D-709076D953F1}">
      <dgm:prSet/>
      <dgm:spPr/>
      <dgm:t>
        <a:bodyPr/>
        <a:lstStyle/>
        <a:p>
          <a:endParaRPr lang="es-MX" sz="1600" b="1" cap="none" spc="0">
            <a:ln w="0"/>
            <a:solidFill>
              <a:schemeClr val="tx1"/>
            </a:solidFill>
            <a:effectLst>
              <a:outerShdw blurRad="38100" dist="19050" dir="2700000" algn="tl" rotWithShape="0">
                <a:schemeClr val="dk1">
                  <a:alpha val="40000"/>
                </a:schemeClr>
              </a:outerShdw>
            </a:effectLst>
            <a:latin typeface="+mn-lt"/>
          </a:endParaRPr>
        </a:p>
      </dgm:t>
    </dgm:pt>
    <dgm:pt modelId="{F512767F-D93C-4629-9454-EC7CDC5CF261}" type="sibTrans" cxnId="{1AB1ABF6-3A43-4C92-922D-709076D953F1}">
      <dgm:prSet custT="1"/>
      <dgm:spPr>
        <a:solidFill>
          <a:schemeClr val="tx2"/>
        </a:solidFill>
        <a:ln>
          <a:solidFill>
            <a:schemeClr val="tx2"/>
          </a:solidFill>
        </a:ln>
      </dgm:spPr>
      <dgm:t>
        <a:bodyPr/>
        <a:lstStyle/>
        <a:p>
          <a:endParaRPr lang="es-MX" sz="1600" b="1" cap="none" spc="0" dirty="0">
            <a:ln w="0"/>
            <a:solidFill>
              <a:schemeClr val="tx1"/>
            </a:solidFill>
            <a:effectLst>
              <a:outerShdw blurRad="38100" dist="19050" dir="2700000" algn="tl" rotWithShape="0">
                <a:schemeClr val="dk1">
                  <a:alpha val="40000"/>
                </a:schemeClr>
              </a:outerShdw>
            </a:effectLst>
            <a:latin typeface="+mn-lt"/>
          </a:endParaRPr>
        </a:p>
      </dgm:t>
    </dgm:pt>
    <dgm:pt modelId="{3E628DB4-402B-4EC6-9B6D-44B5E25BD778}">
      <dgm:prSet custT="1"/>
      <dgm:spPr>
        <a:solidFill>
          <a:srgbClr val="D298B0"/>
        </a:solidFill>
        <a:ln>
          <a:solidFill>
            <a:srgbClr val="D298B0"/>
          </a:solidFill>
        </a:ln>
      </dgm:spPr>
      <dgm:t>
        <a:bodyPr/>
        <a:lstStyle/>
        <a:p>
          <a:r>
            <a:rPr lang="es-MX" sz="1600" b="1" cap="none" spc="0" dirty="0" smtClean="0">
              <a:ln w="0"/>
              <a:solidFill>
                <a:srgbClr val="7F2146"/>
              </a:solidFill>
              <a:effectLst>
                <a:outerShdw blurRad="38100" dist="19050" dir="2700000" algn="tl" rotWithShape="0">
                  <a:schemeClr val="dk1">
                    <a:alpha val="40000"/>
                  </a:schemeClr>
                </a:outerShdw>
              </a:effectLst>
              <a:latin typeface="+mn-lt"/>
            </a:rPr>
            <a:t>Entrega del recibo correspondiente. (Auxiliar de recepción)</a:t>
          </a:r>
          <a:endParaRPr lang="es-MX" sz="1600" b="1" cap="none" spc="0" dirty="0">
            <a:ln w="0"/>
            <a:solidFill>
              <a:srgbClr val="7F2146"/>
            </a:solidFill>
            <a:effectLst>
              <a:outerShdw blurRad="38100" dist="19050" dir="2700000" algn="tl" rotWithShape="0">
                <a:schemeClr val="dk1">
                  <a:alpha val="40000"/>
                </a:schemeClr>
              </a:outerShdw>
            </a:effectLst>
            <a:latin typeface="+mn-lt"/>
          </a:endParaRPr>
        </a:p>
      </dgm:t>
    </dgm:pt>
    <dgm:pt modelId="{36236BB8-8D51-4F54-8A94-4D91F1D58E5B}" type="parTrans" cxnId="{322A4A89-3EC1-4204-888A-9A33D096BD96}">
      <dgm:prSet/>
      <dgm:spPr/>
      <dgm:t>
        <a:bodyPr/>
        <a:lstStyle/>
        <a:p>
          <a:endParaRPr lang="es-MX" sz="1600" b="1" cap="none" spc="0">
            <a:ln w="0"/>
            <a:solidFill>
              <a:schemeClr val="tx1"/>
            </a:solidFill>
            <a:effectLst>
              <a:outerShdw blurRad="38100" dist="19050" dir="2700000" algn="tl" rotWithShape="0">
                <a:schemeClr val="dk1">
                  <a:alpha val="40000"/>
                </a:schemeClr>
              </a:outerShdw>
            </a:effectLst>
            <a:latin typeface="+mn-lt"/>
          </a:endParaRPr>
        </a:p>
      </dgm:t>
    </dgm:pt>
    <dgm:pt modelId="{814918DD-B02F-4F0B-81A1-D5798FE64A4D}" type="sibTrans" cxnId="{322A4A89-3EC1-4204-888A-9A33D096BD96}">
      <dgm:prSet custT="1"/>
      <dgm:spPr>
        <a:solidFill>
          <a:schemeClr val="tx2"/>
        </a:solidFill>
        <a:ln>
          <a:solidFill>
            <a:schemeClr val="tx2"/>
          </a:solidFill>
        </a:ln>
      </dgm:spPr>
      <dgm:t>
        <a:bodyPr/>
        <a:lstStyle/>
        <a:p>
          <a:endParaRPr lang="es-MX" sz="1600" b="1" cap="none" spc="0" dirty="0">
            <a:ln w="0"/>
            <a:solidFill>
              <a:schemeClr val="tx1"/>
            </a:solidFill>
            <a:effectLst>
              <a:outerShdw blurRad="38100" dist="19050" dir="2700000" algn="tl" rotWithShape="0">
                <a:schemeClr val="dk1">
                  <a:alpha val="40000"/>
                </a:schemeClr>
              </a:outerShdw>
            </a:effectLst>
            <a:latin typeface="+mn-lt"/>
          </a:endParaRPr>
        </a:p>
      </dgm:t>
    </dgm:pt>
    <dgm:pt modelId="{F24474A2-0BED-4660-9566-4E3FA9839F8A}">
      <dgm:prSet custT="1"/>
      <dgm:spPr>
        <a:solidFill>
          <a:schemeClr val="accent4">
            <a:lumMod val="75000"/>
          </a:schemeClr>
        </a:solidFill>
      </dgm:spPr>
      <dgm:t>
        <a:bodyPr/>
        <a:lstStyle/>
        <a:p>
          <a:r>
            <a:rPr lang="es-MX" sz="1600" b="1" cap="none" spc="0" dirty="0" smtClean="0">
              <a:ln w="0"/>
              <a:solidFill>
                <a:srgbClr val="663300"/>
              </a:solidFill>
              <a:effectLst>
                <a:outerShdw blurRad="38100" dist="19050" dir="2700000" algn="tl" rotWithShape="0">
                  <a:schemeClr val="dk1">
                    <a:alpha val="40000"/>
                  </a:schemeClr>
                </a:outerShdw>
              </a:effectLst>
              <a:latin typeface="+mn-lt"/>
            </a:rPr>
            <a:t>Se dan  a conocer resultados y se registra el resultado de la votación</a:t>
          </a:r>
          <a:endParaRPr lang="es-MX" sz="1600" b="1" cap="none" spc="0" dirty="0">
            <a:ln w="0"/>
            <a:solidFill>
              <a:srgbClr val="663300"/>
            </a:solidFill>
            <a:effectLst>
              <a:outerShdw blurRad="38100" dist="19050" dir="2700000" algn="tl" rotWithShape="0">
                <a:schemeClr val="dk1">
                  <a:alpha val="40000"/>
                </a:schemeClr>
              </a:outerShdw>
            </a:effectLst>
            <a:latin typeface="+mn-lt"/>
          </a:endParaRPr>
        </a:p>
      </dgm:t>
    </dgm:pt>
    <dgm:pt modelId="{DECD192B-28B4-4121-B1BF-9F520BDB6EC0}" type="parTrans" cxnId="{359F02E9-6E1E-40AE-91F3-228457414BE3}">
      <dgm:prSet/>
      <dgm:spPr/>
      <dgm:t>
        <a:bodyPr/>
        <a:lstStyle/>
        <a:p>
          <a:endParaRPr lang="es-MX" sz="1600" b="1" cap="none" spc="0">
            <a:ln w="0"/>
            <a:solidFill>
              <a:schemeClr val="tx1"/>
            </a:solidFill>
            <a:effectLst>
              <a:outerShdw blurRad="38100" dist="19050" dir="2700000" algn="tl" rotWithShape="0">
                <a:schemeClr val="dk1">
                  <a:alpha val="40000"/>
                </a:schemeClr>
              </a:outerShdw>
            </a:effectLst>
            <a:latin typeface="+mn-lt"/>
          </a:endParaRPr>
        </a:p>
      </dgm:t>
    </dgm:pt>
    <dgm:pt modelId="{A02BA67F-991D-4CE9-8D4F-010CFDCAF60C}" type="sibTrans" cxnId="{359F02E9-6E1E-40AE-91F3-228457414BE3}">
      <dgm:prSet custT="1"/>
      <dgm:spPr>
        <a:solidFill>
          <a:schemeClr val="tx2"/>
        </a:solidFill>
        <a:ln>
          <a:solidFill>
            <a:schemeClr val="tx2"/>
          </a:solidFill>
        </a:ln>
      </dgm:spPr>
      <dgm:t>
        <a:bodyPr/>
        <a:lstStyle/>
        <a:p>
          <a:endParaRPr lang="es-MX" sz="1600" b="1" cap="none" spc="0" dirty="0">
            <a:ln w="0"/>
            <a:solidFill>
              <a:schemeClr val="tx1"/>
            </a:solidFill>
            <a:effectLst>
              <a:outerShdw blurRad="38100" dist="19050" dir="2700000" algn="tl" rotWithShape="0">
                <a:schemeClr val="dk1">
                  <a:alpha val="40000"/>
                </a:schemeClr>
              </a:outerShdw>
            </a:effectLst>
            <a:latin typeface="+mn-lt"/>
          </a:endParaRPr>
        </a:p>
      </dgm:t>
    </dgm:pt>
    <dgm:pt modelId="{C018461C-4768-45A6-B766-AF8BD8B87A49}">
      <dgm:prSet custT="1"/>
      <dgm:spPr>
        <a:solidFill>
          <a:srgbClr val="B3FFFF"/>
        </a:solidFill>
      </dgm:spPr>
      <dgm:t>
        <a:bodyPr/>
        <a:lstStyle/>
        <a:p>
          <a:r>
            <a:rPr lang="es-MX" sz="1600" b="1" cap="none" spc="0" dirty="0" smtClean="0">
              <a:ln w="0"/>
              <a:solidFill>
                <a:srgbClr val="3E5D6F"/>
              </a:solidFill>
              <a:effectLst>
                <a:outerShdw blurRad="38100" dist="19050" dir="2700000" algn="tl" rotWithShape="0">
                  <a:schemeClr val="dk1">
                    <a:alpha val="40000"/>
                  </a:schemeClr>
                </a:outerShdw>
              </a:effectLst>
              <a:latin typeface="+mn-lt"/>
            </a:rPr>
            <a:t>Traslado del paquete electoral a la bodega electoral (Auxiliar de traslado)</a:t>
          </a:r>
        </a:p>
      </dgm:t>
    </dgm:pt>
    <dgm:pt modelId="{ACEF1A5B-8180-4A17-A5AD-7C85F7812185}" type="parTrans" cxnId="{0AD0EEF1-8D88-4E68-AA80-CD657435651E}">
      <dgm:prSet/>
      <dgm:spPr/>
      <dgm:t>
        <a:bodyPr/>
        <a:lstStyle/>
        <a:p>
          <a:endParaRPr lang="es-MX" sz="1600" b="1" cap="none" spc="0">
            <a:ln w="0"/>
            <a:solidFill>
              <a:schemeClr val="tx1"/>
            </a:solidFill>
            <a:effectLst>
              <a:outerShdw blurRad="38100" dist="19050" dir="2700000" algn="tl" rotWithShape="0">
                <a:schemeClr val="dk1">
                  <a:alpha val="40000"/>
                </a:schemeClr>
              </a:outerShdw>
            </a:effectLst>
            <a:latin typeface="+mn-lt"/>
          </a:endParaRPr>
        </a:p>
      </dgm:t>
    </dgm:pt>
    <dgm:pt modelId="{3815709B-5E67-4882-99BB-3FE5CC9E53D5}" type="sibTrans" cxnId="{0AD0EEF1-8D88-4E68-AA80-CD657435651E}">
      <dgm:prSet custT="1"/>
      <dgm:spPr>
        <a:solidFill>
          <a:schemeClr val="tx2"/>
        </a:solidFill>
        <a:ln>
          <a:solidFill>
            <a:schemeClr val="tx2"/>
          </a:solidFill>
        </a:ln>
      </dgm:spPr>
      <dgm:t>
        <a:bodyPr/>
        <a:lstStyle/>
        <a:p>
          <a:endParaRPr lang="es-MX" sz="1600" b="1" cap="none" spc="0" dirty="0">
            <a:ln w="0"/>
            <a:solidFill>
              <a:schemeClr val="tx1"/>
            </a:solidFill>
            <a:effectLst>
              <a:outerShdw blurRad="38100" dist="19050" dir="2700000" algn="tl" rotWithShape="0">
                <a:schemeClr val="dk1">
                  <a:alpha val="40000"/>
                </a:schemeClr>
              </a:outerShdw>
            </a:effectLst>
            <a:latin typeface="+mn-lt"/>
          </a:endParaRPr>
        </a:p>
      </dgm:t>
    </dgm:pt>
    <dgm:pt modelId="{499C0EFC-F4F8-42CE-BF19-A1D1A55DD56C}">
      <dgm:prSet custT="1"/>
      <dgm:spPr>
        <a:solidFill>
          <a:schemeClr val="accent2">
            <a:lumMod val="60000"/>
            <a:lumOff val="40000"/>
          </a:schemeClr>
        </a:solidFill>
        <a:ln>
          <a:solidFill>
            <a:schemeClr val="accent2"/>
          </a:solidFill>
        </a:ln>
      </dgm:spPr>
      <dgm:t>
        <a:bodyPr/>
        <a:lstStyle/>
        <a:p>
          <a:r>
            <a:rPr lang="es-MX" sz="1600" b="1" cap="none" spc="0" dirty="0" smtClean="0">
              <a:ln w="0"/>
              <a:solidFill>
                <a:schemeClr val="accent2">
                  <a:lumMod val="75000"/>
                </a:schemeClr>
              </a:solidFill>
              <a:effectLst>
                <a:outerShdw blurRad="38100" dist="19050" dir="2700000" algn="tl" rotWithShape="0">
                  <a:schemeClr val="dk1">
                    <a:alpha val="40000"/>
                  </a:schemeClr>
                </a:outerShdw>
              </a:effectLst>
              <a:latin typeface="+mn-lt"/>
            </a:rPr>
            <a:t>Control de ingreso de los paquetes electorales (Auxiliar de bodega)</a:t>
          </a:r>
          <a:endParaRPr lang="es-MX" sz="1600" b="1" cap="none" spc="0" dirty="0">
            <a:ln w="0"/>
            <a:solidFill>
              <a:schemeClr val="accent2">
                <a:lumMod val="75000"/>
              </a:schemeClr>
            </a:solidFill>
            <a:effectLst>
              <a:outerShdw blurRad="38100" dist="19050" dir="2700000" algn="tl" rotWithShape="0">
                <a:schemeClr val="dk1">
                  <a:alpha val="40000"/>
                </a:schemeClr>
              </a:outerShdw>
            </a:effectLst>
            <a:latin typeface="+mn-lt"/>
          </a:endParaRPr>
        </a:p>
      </dgm:t>
    </dgm:pt>
    <dgm:pt modelId="{06296879-243B-4BFB-BF67-8082B02953FE}" type="parTrans" cxnId="{A5A5DA20-1C13-4B51-8BB1-B7E6155D452F}">
      <dgm:prSet/>
      <dgm:spPr/>
      <dgm:t>
        <a:bodyPr/>
        <a:lstStyle/>
        <a:p>
          <a:endParaRPr lang="es-MX" sz="1600" b="1" cap="none" spc="0">
            <a:ln w="0"/>
            <a:solidFill>
              <a:schemeClr val="tx1"/>
            </a:solidFill>
            <a:effectLst>
              <a:outerShdw blurRad="38100" dist="19050" dir="2700000" algn="tl" rotWithShape="0">
                <a:schemeClr val="dk1">
                  <a:alpha val="40000"/>
                </a:schemeClr>
              </a:outerShdw>
            </a:effectLst>
            <a:latin typeface="+mn-lt"/>
          </a:endParaRPr>
        </a:p>
      </dgm:t>
    </dgm:pt>
    <dgm:pt modelId="{B22F2D33-F897-4B84-9F84-E92C7FDCAD65}" type="sibTrans" cxnId="{A5A5DA20-1C13-4B51-8BB1-B7E6155D452F}">
      <dgm:prSet custT="1"/>
      <dgm:spPr>
        <a:solidFill>
          <a:schemeClr val="tx2"/>
        </a:solidFill>
        <a:ln>
          <a:solidFill>
            <a:schemeClr val="tx2"/>
          </a:solidFill>
        </a:ln>
      </dgm:spPr>
      <dgm:t>
        <a:bodyPr/>
        <a:lstStyle/>
        <a:p>
          <a:endParaRPr lang="es-MX" sz="1600" b="1" cap="none" spc="0" dirty="0">
            <a:ln w="0"/>
            <a:solidFill>
              <a:schemeClr val="tx1"/>
            </a:solidFill>
            <a:effectLst>
              <a:outerShdw blurRad="38100" dist="19050" dir="2700000" algn="tl" rotWithShape="0">
                <a:schemeClr val="dk1">
                  <a:alpha val="40000"/>
                </a:schemeClr>
              </a:outerShdw>
            </a:effectLst>
            <a:latin typeface="+mn-lt"/>
          </a:endParaRPr>
        </a:p>
      </dgm:t>
    </dgm:pt>
    <dgm:pt modelId="{1B5E5E87-352B-4E72-9563-EA4A9E673180}">
      <dgm:prSet custT="1"/>
      <dgm:spPr>
        <a:solidFill>
          <a:srgbClr val="ACA800"/>
        </a:solidFill>
      </dgm:spPr>
      <dgm:t>
        <a:bodyPr/>
        <a:lstStyle/>
        <a:p>
          <a:r>
            <a:rPr lang="es-MX" sz="1600" b="1" cap="none" spc="0" dirty="0" smtClean="0">
              <a:ln w="0"/>
              <a:solidFill>
                <a:schemeClr val="bg1"/>
              </a:solidFill>
              <a:effectLst>
                <a:outerShdw blurRad="38100" dist="19050" dir="2700000" algn="tl" rotWithShape="0">
                  <a:schemeClr val="dk1">
                    <a:alpha val="40000"/>
                  </a:schemeClr>
                </a:outerShdw>
              </a:effectLst>
              <a:latin typeface="+mn-lt"/>
            </a:rPr>
            <a:t>Recepción y resguardo  de paquetes electorales en su totalidad, para posteriormente, sellar las puertas de la bodega electoral</a:t>
          </a:r>
          <a:endParaRPr lang="es-MX" sz="1600" b="1" cap="none" spc="0" dirty="0">
            <a:ln w="0"/>
            <a:solidFill>
              <a:schemeClr val="bg1"/>
            </a:solidFill>
            <a:effectLst>
              <a:outerShdw blurRad="38100" dist="19050" dir="2700000" algn="tl" rotWithShape="0">
                <a:schemeClr val="dk1">
                  <a:alpha val="40000"/>
                </a:schemeClr>
              </a:outerShdw>
            </a:effectLst>
            <a:latin typeface="+mn-lt"/>
          </a:endParaRPr>
        </a:p>
      </dgm:t>
    </dgm:pt>
    <dgm:pt modelId="{7F19AB53-B703-495C-ADCE-B259A116FC0C}" type="parTrans" cxnId="{4CC55CC7-77CB-4C1D-8F54-7E28E4A2D99D}">
      <dgm:prSet/>
      <dgm:spPr/>
      <dgm:t>
        <a:bodyPr/>
        <a:lstStyle/>
        <a:p>
          <a:endParaRPr lang="es-MX" sz="1600" b="1" cap="none" spc="0">
            <a:ln w="0"/>
            <a:solidFill>
              <a:schemeClr val="tx1"/>
            </a:solidFill>
            <a:effectLst>
              <a:outerShdw blurRad="38100" dist="19050" dir="2700000" algn="tl" rotWithShape="0">
                <a:schemeClr val="dk1">
                  <a:alpha val="40000"/>
                </a:schemeClr>
              </a:outerShdw>
            </a:effectLst>
            <a:latin typeface="+mn-lt"/>
          </a:endParaRPr>
        </a:p>
      </dgm:t>
    </dgm:pt>
    <dgm:pt modelId="{5E045B16-E659-4D07-846D-1BF72D89C0E3}" type="sibTrans" cxnId="{4CC55CC7-77CB-4C1D-8F54-7E28E4A2D99D}">
      <dgm:prSet custT="1"/>
      <dgm:spPr>
        <a:solidFill>
          <a:schemeClr val="tx2"/>
        </a:solidFill>
        <a:ln>
          <a:solidFill>
            <a:schemeClr val="tx2"/>
          </a:solidFill>
        </a:ln>
      </dgm:spPr>
      <dgm:t>
        <a:bodyPr/>
        <a:lstStyle/>
        <a:p>
          <a:endParaRPr lang="es-MX" sz="1600" b="1" cap="none" spc="0" dirty="0">
            <a:ln w="0"/>
            <a:solidFill>
              <a:schemeClr val="tx1"/>
            </a:solidFill>
            <a:effectLst>
              <a:outerShdw blurRad="38100" dist="19050" dir="2700000" algn="tl" rotWithShape="0">
                <a:schemeClr val="dk1">
                  <a:alpha val="40000"/>
                </a:schemeClr>
              </a:outerShdw>
            </a:effectLst>
            <a:latin typeface="+mn-lt"/>
          </a:endParaRPr>
        </a:p>
      </dgm:t>
    </dgm:pt>
    <dgm:pt modelId="{A71B8C9A-35C2-4FA5-88E8-ADD1AE98ED29}">
      <dgm:prSet custT="1"/>
      <dgm:spPr>
        <a:solidFill>
          <a:srgbClr val="FFCCCC"/>
        </a:solidFill>
      </dgm:spPr>
      <dgm:t>
        <a:bodyPr/>
        <a:lstStyle/>
        <a:p>
          <a:r>
            <a:rPr lang="es-MX" sz="1600" b="1" cap="none" spc="0" dirty="0" smtClean="0">
              <a:ln w="0"/>
              <a:solidFill>
                <a:srgbClr val="FF6699"/>
              </a:solidFill>
              <a:effectLst>
                <a:outerShdw blurRad="38100" dist="19050" dir="2700000" algn="tl" rotWithShape="0">
                  <a:schemeClr val="dk1">
                    <a:alpha val="40000"/>
                  </a:schemeClr>
                </a:outerShdw>
              </a:effectLst>
              <a:latin typeface="+mn-lt"/>
            </a:rPr>
            <a:t>Acta circunstanciada con hora y estado de recepción en que se encuentra cada paquete</a:t>
          </a:r>
        </a:p>
      </dgm:t>
    </dgm:pt>
    <dgm:pt modelId="{F5511620-9DE0-4FD5-96EC-15BB9AF25666}" type="parTrans" cxnId="{7F218024-6F6A-4D2A-8331-97A82D5E9EE5}">
      <dgm:prSet/>
      <dgm:spPr/>
      <dgm:t>
        <a:bodyPr/>
        <a:lstStyle/>
        <a:p>
          <a:endParaRPr lang="es-MX" sz="1600" b="1" cap="none" spc="0">
            <a:ln w="0"/>
            <a:solidFill>
              <a:schemeClr val="tx1"/>
            </a:solidFill>
            <a:effectLst>
              <a:outerShdw blurRad="38100" dist="19050" dir="2700000" algn="tl" rotWithShape="0">
                <a:schemeClr val="dk1">
                  <a:alpha val="40000"/>
                </a:schemeClr>
              </a:outerShdw>
            </a:effectLst>
            <a:latin typeface="+mn-lt"/>
          </a:endParaRPr>
        </a:p>
      </dgm:t>
    </dgm:pt>
    <dgm:pt modelId="{358F237F-96DD-4DBA-A8A6-EC26D3CB0F5D}" type="sibTrans" cxnId="{7F218024-6F6A-4D2A-8331-97A82D5E9EE5}">
      <dgm:prSet/>
      <dgm:spPr/>
      <dgm:t>
        <a:bodyPr/>
        <a:lstStyle/>
        <a:p>
          <a:endParaRPr lang="es-MX" sz="1600" b="1" cap="none" spc="0">
            <a:ln w="0"/>
            <a:solidFill>
              <a:schemeClr val="tx1"/>
            </a:solidFill>
            <a:effectLst>
              <a:outerShdw blurRad="38100" dist="19050" dir="2700000" algn="tl" rotWithShape="0">
                <a:schemeClr val="dk1">
                  <a:alpha val="40000"/>
                </a:schemeClr>
              </a:outerShdw>
            </a:effectLst>
            <a:latin typeface="+mn-lt"/>
          </a:endParaRPr>
        </a:p>
      </dgm:t>
    </dgm:pt>
    <dgm:pt modelId="{0D7AB0AF-AF27-46EF-9E29-49F8DF9BDDB3}" type="pres">
      <dgm:prSet presAssocID="{C808BB99-8B13-48E5-9ADC-8E6DC9378116}" presName="diagram" presStyleCnt="0">
        <dgm:presLayoutVars>
          <dgm:dir/>
          <dgm:resizeHandles val="exact"/>
        </dgm:presLayoutVars>
      </dgm:prSet>
      <dgm:spPr/>
      <dgm:t>
        <a:bodyPr/>
        <a:lstStyle/>
        <a:p>
          <a:endParaRPr lang="es-MX"/>
        </a:p>
      </dgm:t>
    </dgm:pt>
    <dgm:pt modelId="{FD624128-597E-4406-AF9C-C4CCD32B2B42}" type="pres">
      <dgm:prSet presAssocID="{41896BC7-0BA9-446C-BA39-6D6529FE2B6F}" presName="node" presStyleLbl="node1" presStyleIdx="0" presStyleCnt="8" custLinFactNeighborX="445">
        <dgm:presLayoutVars>
          <dgm:bulletEnabled val="1"/>
        </dgm:presLayoutVars>
      </dgm:prSet>
      <dgm:spPr/>
      <dgm:t>
        <a:bodyPr/>
        <a:lstStyle/>
        <a:p>
          <a:endParaRPr lang="es-MX"/>
        </a:p>
      </dgm:t>
    </dgm:pt>
    <dgm:pt modelId="{3B5E5CB9-6706-4CC3-8F7E-4E099302F48B}" type="pres">
      <dgm:prSet presAssocID="{8E45352F-B886-448C-BFAA-9D5950D69F2E}" presName="sibTrans" presStyleLbl="sibTrans2D1" presStyleIdx="0" presStyleCnt="7"/>
      <dgm:spPr/>
      <dgm:t>
        <a:bodyPr/>
        <a:lstStyle/>
        <a:p>
          <a:endParaRPr lang="es-MX"/>
        </a:p>
      </dgm:t>
    </dgm:pt>
    <dgm:pt modelId="{36900C65-B5BB-4C0D-9827-A825352B2FFC}" type="pres">
      <dgm:prSet presAssocID="{8E45352F-B886-448C-BFAA-9D5950D69F2E}" presName="connectorText" presStyleLbl="sibTrans2D1" presStyleIdx="0" presStyleCnt="7"/>
      <dgm:spPr/>
      <dgm:t>
        <a:bodyPr/>
        <a:lstStyle/>
        <a:p>
          <a:endParaRPr lang="es-MX"/>
        </a:p>
      </dgm:t>
    </dgm:pt>
    <dgm:pt modelId="{CE2D3D87-CB2A-4F2A-997E-67BE1566955B}" type="pres">
      <dgm:prSet presAssocID="{3E628DB4-402B-4EC6-9B6D-44B5E25BD778}" presName="node" presStyleLbl="node1" presStyleIdx="1" presStyleCnt="8">
        <dgm:presLayoutVars>
          <dgm:bulletEnabled val="1"/>
        </dgm:presLayoutVars>
      </dgm:prSet>
      <dgm:spPr/>
      <dgm:t>
        <a:bodyPr/>
        <a:lstStyle/>
        <a:p>
          <a:endParaRPr lang="es-MX"/>
        </a:p>
      </dgm:t>
    </dgm:pt>
    <dgm:pt modelId="{AC77C650-7BDF-4D17-BE0C-43090BAA69EF}" type="pres">
      <dgm:prSet presAssocID="{814918DD-B02F-4F0B-81A1-D5798FE64A4D}" presName="sibTrans" presStyleLbl="sibTrans2D1" presStyleIdx="1" presStyleCnt="7"/>
      <dgm:spPr/>
      <dgm:t>
        <a:bodyPr/>
        <a:lstStyle/>
        <a:p>
          <a:endParaRPr lang="es-MX"/>
        </a:p>
      </dgm:t>
    </dgm:pt>
    <dgm:pt modelId="{0B321693-E7E2-4B6E-800B-F740F54ECC53}" type="pres">
      <dgm:prSet presAssocID="{814918DD-B02F-4F0B-81A1-D5798FE64A4D}" presName="connectorText" presStyleLbl="sibTrans2D1" presStyleIdx="1" presStyleCnt="7"/>
      <dgm:spPr/>
      <dgm:t>
        <a:bodyPr/>
        <a:lstStyle/>
        <a:p>
          <a:endParaRPr lang="es-MX"/>
        </a:p>
      </dgm:t>
    </dgm:pt>
    <dgm:pt modelId="{AA855AB4-86A2-4F3D-B5D6-DB90CB42A16D}" type="pres">
      <dgm:prSet presAssocID="{8E827EC9-2353-4455-B2DB-664B6F49AA64}" presName="node" presStyleLbl="node1" presStyleIdx="2" presStyleCnt="8" custLinFactNeighborX="335" custLinFactNeighborY="-2926">
        <dgm:presLayoutVars>
          <dgm:bulletEnabled val="1"/>
        </dgm:presLayoutVars>
      </dgm:prSet>
      <dgm:spPr/>
      <dgm:t>
        <a:bodyPr/>
        <a:lstStyle/>
        <a:p>
          <a:endParaRPr lang="es-MX"/>
        </a:p>
      </dgm:t>
    </dgm:pt>
    <dgm:pt modelId="{AA6436E8-B590-4BFC-B290-EBBA51D0BD7D}" type="pres">
      <dgm:prSet presAssocID="{F512767F-D93C-4629-9454-EC7CDC5CF261}" presName="sibTrans" presStyleLbl="sibTrans2D1" presStyleIdx="2" presStyleCnt="7"/>
      <dgm:spPr/>
      <dgm:t>
        <a:bodyPr/>
        <a:lstStyle/>
        <a:p>
          <a:endParaRPr lang="es-MX"/>
        </a:p>
      </dgm:t>
    </dgm:pt>
    <dgm:pt modelId="{C98A25B8-8F2B-416C-8A0A-C51F083123B9}" type="pres">
      <dgm:prSet presAssocID="{F512767F-D93C-4629-9454-EC7CDC5CF261}" presName="connectorText" presStyleLbl="sibTrans2D1" presStyleIdx="2" presStyleCnt="7"/>
      <dgm:spPr/>
      <dgm:t>
        <a:bodyPr/>
        <a:lstStyle/>
        <a:p>
          <a:endParaRPr lang="es-MX"/>
        </a:p>
      </dgm:t>
    </dgm:pt>
    <dgm:pt modelId="{3E78FBE1-232B-44A7-8026-13DF328D4D64}" type="pres">
      <dgm:prSet presAssocID="{F24474A2-0BED-4660-9566-4E3FA9839F8A}" presName="node" presStyleLbl="node1" presStyleIdx="3" presStyleCnt="8" custLinFactNeighborX="-445" custLinFactNeighborY="4446">
        <dgm:presLayoutVars>
          <dgm:bulletEnabled val="1"/>
        </dgm:presLayoutVars>
      </dgm:prSet>
      <dgm:spPr/>
      <dgm:t>
        <a:bodyPr/>
        <a:lstStyle/>
        <a:p>
          <a:endParaRPr lang="es-MX"/>
        </a:p>
      </dgm:t>
    </dgm:pt>
    <dgm:pt modelId="{570224B8-2F67-4F49-9A38-51EF764414CD}" type="pres">
      <dgm:prSet presAssocID="{A02BA67F-991D-4CE9-8D4F-010CFDCAF60C}" presName="sibTrans" presStyleLbl="sibTrans2D1" presStyleIdx="3" presStyleCnt="7"/>
      <dgm:spPr/>
      <dgm:t>
        <a:bodyPr/>
        <a:lstStyle/>
        <a:p>
          <a:endParaRPr lang="es-MX"/>
        </a:p>
      </dgm:t>
    </dgm:pt>
    <dgm:pt modelId="{872E073E-7D2A-4C25-8A99-F16471117E18}" type="pres">
      <dgm:prSet presAssocID="{A02BA67F-991D-4CE9-8D4F-010CFDCAF60C}" presName="connectorText" presStyleLbl="sibTrans2D1" presStyleIdx="3" presStyleCnt="7"/>
      <dgm:spPr/>
      <dgm:t>
        <a:bodyPr/>
        <a:lstStyle/>
        <a:p>
          <a:endParaRPr lang="es-MX"/>
        </a:p>
      </dgm:t>
    </dgm:pt>
    <dgm:pt modelId="{C73F5B49-F613-4B3D-94C8-88CF639D6F0E}" type="pres">
      <dgm:prSet presAssocID="{C018461C-4768-45A6-B766-AF8BD8B87A49}" presName="node" presStyleLbl="node1" presStyleIdx="4" presStyleCnt="8">
        <dgm:presLayoutVars>
          <dgm:bulletEnabled val="1"/>
        </dgm:presLayoutVars>
      </dgm:prSet>
      <dgm:spPr/>
      <dgm:t>
        <a:bodyPr/>
        <a:lstStyle/>
        <a:p>
          <a:endParaRPr lang="es-MX"/>
        </a:p>
      </dgm:t>
    </dgm:pt>
    <dgm:pt modelId="{6A02EACF-E1B4-4CBF-9557-7D40C17B347A}" type="pres">
      <dgm:prSet presAssocID="{3815709B-5E67-4882-99BB-3FE5CC9E53D5}" presName="sibTrans" presStyleLbl="sibTrans2D1" presStyleIdx="4" presStyleCnt="7"/>
      <dgm:spPr/>
      <dgm:t>
        <a:bodyPr/>
        <a:lstStyle/>
        <a:p>
          <a:endParaRPr lang="es-MX"/>
        </a:p>
      </dgm:t>
    </dgm:pt>
    <dgm:pt modelId="{58D64369-225D-4326-BAA5-749C8565F13F}" type="pres">
      <dgm:prSet presAssocID="{3815709B-5E67-4882-99BB-3FE5CC9E53D5}" presName="connectorText" presStyleLbl="sibTrans2D1" presStyleIdx="4" presStyleCnt="7"/>
      <dgm:spPr/>
      <dgm:t>
        <a:bodyPr/>
        <a:lstStyle/>
        <a:p>
          <a:endParaRPr lang="es-MX"/>
        </a:p>
      </dgm:t>
    </dgm:pt>
    <dgm:pt modelId="{6D4680FD-0408-464E-8EAE-C00A5E06F6F1}" type="pres">
      <dgm:prSet presAssocID="{499C0EFC-F4F8-42CE-BF19-A1D1A55DD56C}" presName="node" presStyleLbl="node1" presStyleIdx="5" presStyleCnt="8">
        <dgm:presLayoutVars>
          <dgm:bulletEnabled val="1"/>
        </dgm:presLayoutVars>
      </dgm:prSet>
      <dgm:spPr/>
      <dgm:t>
        <a:bodyPr/>
        <a:lstStyle/>
        <a:p>
          <a:endParaRPr lang="es-MX"/>
        </a:p>
      </dgm:t>
    </dgm:pt>
    <dgm:pt modelId="{85D48228-BDC0-4FA0-8E13-D8AEBE1CA2E1}" type="pres">
      <dgm:prSet presAssocID="{B22F2D33-F897-4B84-9F84-E92C7FDCAD65}" presName="sibTrans" presStyleLbl="sibTrans2D1" presStyleIdx="5" presStyleCnt="7"/>
      <dgm:spPr/>
      <dgm:t>
        <a:bodyPr/>
        <a:lstStyle/>
        <a:p>
          <a:endParaRPr lang="es-MX"/>
        </a:p>
      </dgm:t>
    </dgm:pt>
    <dgm:pt modelId="{680966B5-2E6B-4D06-878A-6515C68AD089}" type="pres">
      <dgm:prSet presAssocID="{B22F2D33-F897-4B84-9F84-E92C7FDCAD65}" presName="connectorText" presStyleLbl="sibTrans2D1" presStyleIdx="5" presStyleCnt="7"/>
      <dgm:spPr/>
      <dgm:t>
        <a:bodyPr/>
        <a:lstStyle/>
        <a:p>
          <a:endParaRPr lang="es-MX"/>
        </a:p>
      </dgm:t>
    </dgm:pt>
    <dgm:pt modelId="{E161A0F6-E398-43BB-8DF3-119EF1C7CDB7}" type="pres">
      <dgm:prSet presAssocID="{1B5E5E87-352B-4E72-9563-EA4A9E673180}" presName="node" presStyleLbl="node1" presStyleIdx="6" presStyleCnt="8">
        <dgm:presLayoutVars>
          <dgm:bulletEnabled val="1"/>
        </dgm:presLayoutVars>
      </dgm:prSet>
      <dgm:spPr/>
      <dgm:t>
        <a:bodyPr/>
        <a:lstStyle/>
        <a:p>
          <a:endParaRPr lang="es-MX"/>
        </a:p>
      </dgm:t>
    </dgm:pt>
    <dgm:pt modelId="{21891B94-882A-4D63-B815-9344E1F9F65D}" type="pres">
      <dgm:prSet presAssocID="{5E045B16-E659-4D07-846D-1BF72D89C0E3}" presName="sibTrans" presStyleLbl="sibTrans2D1" presStyleIdx="6" presStyleCnt="7"/>
      <dgm:spPr/>
      <dgm:t>
        <a:bodyPr/>
        <a:lstStyle/>
        <a:p>
          <a:endParaRPr lang="es-MX"/>
        </a:p>
      </dgm:t>
    </dgm:pt>
    <dgm:pt modelId="{A6169209-CDFA-4340-A3E1-C9E5D8C5BC36}" type="pres">
      <dgm:prSet presAssocID="{5E045B16-E659-4D07-846D-1BF72D89C0E3}" presName="connectorText" presStyleLbl="sibTrans2D1" presStyleIdx="6" presStyleCnt="7"/>
      <dgm:spPr/>
      <dgm:t>
        <a:bodyPr/>
        <a:lstStyle/>
        <a:p>
          <a:endParaRPr lang="es-MX"/>
        </a:p>
      </dgm:t>
    </dgm:pt>
    <dgm:pt modelId="{5B60E400-0DBB-4A68-82A1-15B545DD08C7}" type="pres">
      <dgm:prSet presAssocID="{A71B8C9A-35C2-4FA5-88E8-ADD1AE98ED29}" presName="node" presStyleLbl="node1" presStyleIdx="7" presStyleCnt="8">
        <dgm:presLayoutVars>
          <dgm:bulletEnabled val="1"/>
        </dgm:presLayoutVars>
      </dgm:prSet>
      <dgm:spPr/>
      <dgm:t>
        <a:bodyPr/>
        <a:lstStyle/>
        <a:p>
          <a:endParaRPr lang="es-MX"/>
        </a:p>
      </dgm:t>
    </dgm:pt>
  </dgm:ptLst>
  <dgm:cxnLst>
    <dgm:cxn modelId="{95EF3B2A-72AC-4A63-A9B7-A7050219796F}" type="presOf" srcId="{499C0EFC-F4F8-42CE-BF19-A1D1A55DD56C}" destId="{6D4680FD-0408-464E-8EAE-C00A5E06F6F1}" srcOrd="0" destOrd="0" presId="urn:microsoft.com/office/officeart/2005/8/layout/process5"/>
    <dgm:cxn modelId="{7F218024-6F6A-4D2A-8331-97A82D5E9EE5}" srcId="{C808BB99-8B13-48E5-9ADC-8E6DC9378116}" destId="{A71B8C9A-35C2-4FA5-88E8-ADD1AE98ED29}" srcOrd="7" destOrd="0" parTransId="{F5511620-9DE0-4FD5-96EC-15BB9AF25666}" sibTransId="{358F237F-96DD-4DBA-A8A6-EC26D3CB0F5D}"/>
    <dgm:cxn modelId="{B363CFF1-E90D-434B-9A6B-3C96035C6469}" type="presOf" srcId="{C018461C-4768-45A6-B766-AF8BD8B87A49}" destId="{C73F5B49-F613-4B3D-94C8-88CF639D6F0E}" srcOrd="0" destOrd="0" presId="urn:microsoft.com/office/officeart/2005/8/layout/process5"/>
    <dgm:cxn modelId="{66851145-0344-4568-9FE1-CCDA39670D48}" type="presOf" srcId="{5E045B16-E659-4D07-846D-1BF72D89C0E3}" destId="{A6169209-CDFA-4340-A3E1-C9E5D8C5BC36}" srcOrd="1" destOrd="0" presId="urn:microsoft.com/office/officeart/2005/8/layout/process5"/>
    <dgm:cxn modelId="{36FB2D9F-4609-4A33-91E6-4E673B03813A}" type="presOf" srcId="{A02BA67F-991D-4CE9-8D4F-010CFDCAF60C}" destId="{872E073E-7D2A-4C25-8A99-F16471117E18}" srcOrd="1" destOrd="0" presId="urn:microsoft.com/office/officeart/2005/8/layout/process5"/>
    <dgm:cxn modelId="{FB16B880-A18B-4070-8698-714149268B50}" type="presOf" srcId="{814918DD-B02F-4F0B-81A1-D5798FE64A4D}" destId="{0B321693-E7E2-4B6E-800B-F740F54ECC53}" srcOrd="1" destOrd="0" presId="urn:microsoft.com/office/officeart/2005/8/layout/process5"/>
    <dgm:cxn modelId="{995D75AD-F0D6-4126-B39B-D68E6BEC61BD}" type="presOf" srcId="{3E628DB4-402B-4EC6-9B6D-44B5E25BD778}" destId="{CE2D3D87-CB2A-4F2A-997E-67BE1566955B}" srcOrd="0" destOrd="0" presId="urn:microsoft.com/office/officeart/2005/8/layout/process5"/>
    <dgm:cxn modelId="{1A0FB5C2-1076-4FE0-BC00-CA632935F55C}" type="presOf" srcId="{B22F2D33-F897-4B84-9F84-E92C7FDCAD65}" destId="{680966B5-2E6B-4D06-878A-6515C68AD089}" srcOrd="1" destOrd="0" presId="urn:microsoft.com/office/officeart/2005/8/layout/process5"/>
    <dgm:cxn modelId="{A5A5DA20-1C13-4B51-8BB1-B7E6155D452F}" srcId="{C808BB99-8B13-48E5-9ADC-8E6DC9378116}" destId="{499C0EFC-F4F8-42CE-BF19-A1D1A55DD56C}" srcOrd="5" destOrd="0" parTransId="{06296879-243B-4BFB-BF67-8082B02953FE}" sibTransId="{B22F2D33-F897-4B84-9F84-E92C7FDCAD65}"/>
    <dgm:cxn modelId="{25457322-9AF4-4355-BD6A-0B12D0173BE0}" type="presOf" srcId="{5E045B16-E659-4D07-846D-1BF72D89C0E3}" destId="{21891B94-882A-4D63-B815-9344E1F9F65D}" srcOrd="0" destOrd="0" presId="urn:microsoft.com/office/officeart/2005/8/layout/process5"/>
    <dgm:cxn modelId="{7EF45FB6-9C96-4B26-835E-76B147D553A9}" type="presOf" srcId="{8E45352F-B886-448C-BFAA-9D5950D69F2E}" destId="{36900C65-B5BB-4C0D-9827-A825352B2FFC}" srcOrd="1" destOrd="0" presId="urn:microsoft.com/office/officeart/2005/8/layout/process5"/>
    <dgm:cxn modelId="{37161727-AF70-4202-A42C-19690A0BA32D}" type="presOf" srcId="{B22F2D33-F897-4B84-9F84-E92C7FDCAD65}" destId="{85D48228-BDC0-4FA0-8E13-D8AEBE1CA2E1}" srcOrd="0" destOrd="0" presId="urn:microsoft.com/office/officeart/2005/8/layout/process5"/>
    <dgm:cxn modelId="{D5FB286B-CD98-4F89-A5D3-535C926A3A7F}" type="presOf" srcId="{A71B8C9A-35C2-4FA5-88E8-ADD1AE98ED29}" destId="{5B60E400-0DBB-4A68-82A1-15B545DD08C7}" srcOrd="0" destOrd="0" presId="urn:microsoft.com/office/officeart/2005/8/layout/process5"/>
    <dgm:cxn modelId="{F53FD6D1-77AE-4166-8545-D819FB8CF6CF}" type="presOf" srcId="{41896BC7-0BA9-446C-BA39-6D6529FE2B6F}" destId="{FD624128-597E-4406-AF9C-C4CCD32B2B42}" srcOrd="0" destOrd="0" presId="urn:microsoft.com/office/officeart/2005/8/layout/process5"/>
    <dgm:cxn modelId="{322A4A89-3EC1-4204-888A-9A33D096BD96}" srcId="{C808BB99-8B13-48E5-9ADC-8E6DC9378116}" destId="{3E628DB4-402B-4EC6-9B6D-44B5E25BD778}" srcOrd="1" destOrd="0" parTransId="{36236BB8-8D51-4F54-8A94-4D91F1D58E5B}" sibTransId="{814918DD-B02F-4F0B-81A1-D5798FE64A4D}"/>
    <dgm:cxn modelId="{300B1929-C980-4E46-9B98-34CE00CBF1E1}" type="presOf" srcId="{F512767F-D93C-4629-9454-EC7CDC5CF261}" destId="{AA6436E8-B590-4BFC-B290-EBBA51D0BD7D}" srcOrd="0" destOrd="0" presId="urn:microsoft.com/office/officeart/2005/8/layout/process5"/>
    <dgm:cxn modelId="{0AD0EEF1-8D88-4E68-AA80-CD657435651E}" srcId="{C808BB99-8B13-48E5-9ADC-8E6DC9378116}" destId="{C018461C-4768-45A6-B766-AF8BD8B87A49}" srcOrd="4" destOrd="0" parTransId="{ACEF1A5B-8180-4A17-A5AD-7C85F7812185}" sibTransId="{3815709B-5E67-4882-99BB-3FE5CC9E53D5}"/>
    <dgm:cxn modelId="{359F02E9-6E1E-40AE-91F3-228457414BE3}" srcId="{C808BB99-8B13-48E5-9ADC-8E6DC9378116}" destId="{F24474A2-0BED-4660-9566-4E3FA9839F8A}" srcOrd="3" destOrd="0" parTransId="{DECD192B-28B4-4121-B1BF-9F520BDB6EC0}" sibTransId="{A02BA67F-991D-4CE9-8D4F-010CFDCAF60C}"/>
    <dgm:cxn modelId="{0F3E1F3F-1997-4DEC-9571-E4A8DC562F0C}" type="presOf" srcId="{F24474A2-0BED-4660-9566-4E3FA9839F8A}" destId="{3E78FBE1-232B-44A7-8026-13DF328D4D64}" srcOrd="0" destOrd="0" presId="urn:microsoft.com/office/officeart/2005/8/layout/process5"/>
    <dgm:cxn modelId="{19687EAE-EAE3-48BE-B188-B2C5CDE4E03F}" type="presOf" srcId="{1B5E5E87-352B-4E72-9563-EA4A9E673180}" destId="{E161A0F6-E398-43BB-8DF3-119EF1C7CDB7}" srcOrd="0" destOrd="0" presId="urn:microsoft.com/office/officeart/2005/8/layout/process5"/>
    <dgm:cxn modelId="{2F3E3686-6BBF-4FF7-9419-FBC55EF46BA2}" type="presOf" srcId="{A02BA67F-991D-4CE9-8D4F-010CFDCAF60C}" destId="{570224B8-2F67-4F49-9A38-51EF764414CD}" srcOrd="0" destOrd="0" presId="urn:microsoft.com/office/officeart/2005/8/layout/process5"/>
    <dgm:cxn modelId="{331793D1-BB32-44DA-A38F-D6EF2FC9511B}" type="presOf" srcId="{C808BB99-8B13-48E5-9ADC-8E6DC9378116}" destId="{0D7AB0AF-AF27-46EF-9E29-49F8DF9BDDB3}" srcOrd="0" destOrd="0" presId="urn:microsoft.com/office/officeart/2005/8/layout/process5"/>
    <dgm:cxn modelId="{58213131-664F-463C-8CF2-5FA22B854C80}" type="presOf" srcId="{3815709B-5E67-4882-99BB-3FE5CC9E53D5}" destId="{6A02EACF-E1B4-4CBF-9557-7D40C17B347A}" srcOrd="0" destOrd="0" presId="urn:microsoft.com/office/officeart/2005/8/layout/process5"/>
    <dgm:cxn modelId="{2EBC9F82-6CED-4F06-B7B4-A94BE566D839}" srcId="{C808BB99-8B13-48E5-9ADC-8E6DC9378116}" destId="{41896BC7-0BA9-446C-BA39-6D6529FE2B6F}" srcOrd="0" destOrd="0" parTransId="{D9394839-7BA1-41FB-9F10-21ED2A664508}" sibTransId="{8E45352F-B886-448C-BFAA-9D5950D69F2E}"/>
    <dgm:cxn modelId="{717C8EDE-D62A-44AF-B074-F51B9A020AF8}" type="presOf" srcId="{814918DD-B02F-4F0B-81A1-D5798FE64A4D}" destId="{AC77C650-7BDF-4D17-BE0C-43090BAA69EF}" srcOrd="0" destOrd="0" presId="urn:microsoft.com/office/officeart/2005/8/layout/process5"/>
    <dgm:cxn modelId="{AB576554-FE84-436C-9CB4-4C14220D2AA5}" type="presOf" srcId="{3815709B-5E67-4882-99BB-3FE5CC9E53D5}" destId="{58D64369-225D-4326-BAA5-749C8565F13F}" srcOrd="1" destOrd="0" presId="urn:microsoft.com/office/officeart/2005/8/layout/process5"/>
    <dgm:cxn modelId="{1AB1ABF6-3A43-4C92-922D-709076D953F1}" srcId="{C808BB99-8B13-48E5-9ADC-8E6DC9378116}" destId="{8E827EC9-2353-4455-B2DB-664B6F49AA64}" srcOrd="2" destOrd="0" parTransId="{48112BFB-9595-4576-9169-810A610F7471}" sibTransId="{F512767F-D93C-4629-9454-EC7CDC5CF261}"/>
    <dgm:cxn modelId="{FD8BF4AF-B2A9-4601-A51F-5F5C7E1AB646}" type="presOf" srcId="{8E827EC9-2353-4455-B2DB-664B6F49AA64}" destId="{AA855AB4-86A2-4F3D-B5D6-DB90CB42A16D}" srcOrd="0" destOrd="0" presId="urn:microsoft.com/office/officeart/2005/8/layout/process5"/>
    <dgm:cxn modelId="{0DB3A342-89FA-4803-B277-14851FAF7FDD}" type="presOf" srcId="{8E45352F-B886-448C-BFAA-9D5950D69F2E}" destId="{3B5E5CB9-6706-4CC3-8F7E-4E099302F48B}" srcOrd="0" destOrd="0" presId="urn:microsoft.com/office/officeart/2005/8/layout/process5"/>
    <dgm:cxn modelId="{14BEB7C2-EA40-4BFF-BDEE-1F8B39E05D3E}" type="presOf" srcId="{F512767F-D93C-4629-9454-EC7CDC5CF261}" destId="{C98A25B8-8F2B-416C-8A0A-C51F083123B9}" srcOrd="1" destOrd="0" presId="urn:microsoft.com/office/officeart/2005/8/layout/process5"/>
    <dgm:cxn modelId="{4CC55CC7-77CB-4C1D-8F54-7E28E4A2D99D}" srcId="{C808BB99-8B13-48E5-9ADC-8E6DC9378116}" destId="{1B5E5E87-352B-4E72-9563-EA4A9E673180}" srcOrd="6" destOrd="0" parTransId="{7F19AB53-B703-495C-ADCE-B259A116FC0C}" sibTransId="{5E045B16-E659-4D07-846D-1BF72D89C0E3}"/>
    <dgm:cxn modelId="{10BD63F3-1FE2-4538-B9FB-2B5EC0FD7496}" type="presParOf" srcId="{0D7AB0AF-AF27-46EF-9E29-49F8DF9BDDB3}" destId="{FD624128-597E-4406-AF9C-C4CCD32B2B42}" srcOrd="0" destOrd="0" presId="urn:microsoft.com/office/officeart/2005/8/layout/process5"/>
    <dgm:cxn modelId="{707B9A62-279B-4E4B-812C-4DC20725C858}" type="presParOf" srcId="{0D7AB0AF-AF27-46EF-9E29-49F8DF9BDDB3}" destId="{3B5E5CB9-6706-4CC3-8F7E-4E099302F48B}" srcOrd="1" destOrd="0" presId="urn:microsoft.com/office/officeart/2005/8/layout/process5"/>
    <dgm:cxn modelId="{DC3FF685-69BC-4F18-9891-931876EC779F}" type="presParOf" srcId="{3B5E5CB9-6706-4CC3-8F7E-4E099302F48B}" destId="{36900C65-B5BB-4C0D-9827-A825352B2FFC}" srcOrd="0" destOrd="0" presId="urn:microsoft.com/office/officeart/2005/8/layout/process5"/>
    <dgm:cxn modelId="{A48B1DFA-211A-4CA0-A967-34C0F27C1190}" type="presParOf" srcId="{0D7AB0AF-AF27-46EF-9E29-49F8DF9BDDB3}" destId="{CE2D3D87-CB2A-4F2A-997E-67BE1566955B}" srcOrd="2" destOrd="0" presId="urn:microsoft.com/office/officeart/2005/8/layout/process5"/>
    <dgm:cxn modelId="{6225B196-1BAD-4704-990E-5D73A4111D87}" type="presParOf" srcId="{0D7AB0AF-AF27-46EF-9E29-49F8DF9BDDB3}" destId="{AC77C650-7BDF-4D17-BE0C-43090BAA69EF}" srcOrd="3" destOrd="0" presId="urn:microsoft.com/office/officeart/2005/8/layout/process5"/>
    <dgm:cxn modelId="{DE785449-7A30-4BCA-8B39-5B19572324A8}" type="presParOf" srcId="{AC77C650-7BDF-4D17-BE0C-43090BAA69EF}" destId="{0B321693-E7E2-4B6E-800B-F740F54ECC53}" srcOrd="0" destOrd="0" presId="urn:microsoft.com/office/officeart/2005/8/layout/process5"/>
    <dgm:cxn modelId="{1FC7AB68-EFDD-408A-B1D0-FB9E78F98AD5}" type="presParOf" srcId="{0D7AB0AF-AF27-46EF-9E29-49F8DF9BDDB3}" destId="{AA855AB4-86A2-4F3D-B5D6-DB90CB42A16D}" srcOrd="4" destOrd="0" presId="urn:microsoft.com/office/officeart/2005/8/layout/process5"/>
    <dgm:cxn modelId="{A7507F4B-1411-4375-B929-C7F827751B43}" type="presParOf" srcId="{0D7AB0AF-AF27-46EF-9E29-49F8DF9BDDB3}" destId="{AA6436E8-B590-4BFC-B290-EBBA51D0BD7D}" srcOrd="5" destOrd="0" presId="urn:microsoft.com/office/officeart/2005/8/layout/process5"/>
    <dgm:cxn modelId="{BECC9A08-1360-4EC1-85ED-07B0E872373F}" type="presParOf" srcId="{AA6436E8-B590-4BFC-B290-EBBA51D0BD7D}" destId="{C98A25B8-8F2B-416C-8A0A-C51F083123B9}" srcOrd="0" destOrd="0" presId="urn:microsoft.com/office/officeart/2005/8/layout/process5"/>
    <dgm:cxn modelId="{EB0A917B-DAEF-4DB3-97E4-5511F2CF03BF}" type="presParOf" srcId="{0D7AB0AF-AF27-46EF-9E29-49F8DF9BDDB3}" destId="{3E78FBE1-232B-44A7-8026-13DF328D4D64}" srcOrd="6" destOrd="0" presId="urn:microsoft.com/office/officeart/2005/8/layout/process5"/>
    <dgm:cxn modelId="{2E0B4424-1292-4D28-9807-073326F5818C}" type="presParOf" srcId="{0D7AB0AF-AF27-46EF-9E29-49F8DF9BDDB3}" destId="{570224B8-2F67-4F49-9A38-51EF764414CD}" srcOrd="7" destOrd="0" presId="urn:microsoft.com/office/officeart/2005/8/layout/process5"/>
    <dgm:cxn modelId="{47EBE837-DB55-4AF3-A2EF-9BF2FE68D1D8}" type="presParOf" srcId="{570224B8-2F67-4F49-9A38-51EF764414CD}" destId="{872E073E-7D2A-4C25-8A99-F16471117E18}" srcOrd="0" destOrd="0" presId="urn:microsoft.com/office/officeart/2005/8/layout/process5"/>
    <dgm:cxn modelId="{BCFF4CA4-F82E-469B-81BB-9FFBBD308732}" type="presParOf" srcId="{0D7AB0AF-AF27-46EF-9E29-49F8DF9BDDB3}" destId="{C73F5B49-F613-4B3D-94C8-88CF639D6F0E}" srcOrd="8" destOrd="0" presId="urn:microsoft.com/office/officeart/2005/8/layout/process5"/>
    <dgm:cxn modelId="{F3EE73A8-7ECB-44DA-9B50-FDD573B8A895}" type="presParOf" srcId="{0D7AB0AF-AF27-46EF-9E29-49F8DF9BDDB3}" destId="{6A02EACF-E1B4-4CBF-9557-7D40C17B347A}" srcOrd="9" destOrd="0" presId="urn:microsoft.com/office/officeart/2005/8/layout/process5"/>
    <dgm:cxn modelId="{A77FCD85-50AB-4C0B-A0AC-30525964D9D2}" type="presParOf" srcId="{6A02EACF-E1B4-4CBF-9557-7D40C17B347A}" destId="{58D64369-225D-4326-BAA5-749C8565F13F}" srcOrd="0" destOrd="0" presId="urn:microsoft.com/office/officeart/2005/8/layout/process5"/>
    <dgm:cxn modelId="{8322CBC4-59AC-4D49-8188-6AA337B0CAD0}" type="presParOf" srcId="{0D7AB0AF-AF27-46EF-9E29-49F8DF9BDDB3}" destId="{6D4680FD-0408-464E-8EAE-C00A5E06F6F1}" srcOrd="10" destOrd="0" presId="urn:microsoft.com/office/officeart/2005/8/layout/process5"/>
    <dgm:cxn modelId="{5AC31AED-7A97-4919-9696-2A71A430B227}" type="presParOf" srcId="{0D7AB0AF-AF27-46EF-9E29-49F8DF9BDDB3}" destId="{85D48228-BDC0-4FA0-8E13-D8AEBE1CA2E1}" srcOrd="11" destOrd="0" presId="urn:microsoft.com/office/officeart/2005/8/layout/process5"/>
    <dgm:cxn modelId="{8C4AC33F-A1FB-4946-A3BE-66DF8F64EF66}" type="presParOf" srcId="{85D48228-BDC0-4FA0-8E13-D8AEBE1CA2E1}" destId="{680966B5-2E6B-4D06-878A-6515C68AD089}" srcOrd="0" destOrd="0" presId="urn:microsoft.com/office/officeart/2005/8/layout/process5"/>
    <dgm:cxn modelId="{D6AA92E3-D275-4166-8086-880AA24C65D2}" type="presParOf" srcId="{0D7AB0AF-AF27-46EF-9E29-49F8DF9BDDB3}" destId="{E161A0F6-E398-43BB-8DF3-119EF1C7CDB7}" srcOrd="12" destOrd="0" presId="urn:microsoft.com/office/officeart/2005/8/layout/process5"/>
    <dgm:cxn modelId="{BC8715AC-C140-4568-94E7-906E43BD6CC4}" type="presParOf" srcId="{0D7AB0AF-AF27-46EF-9E29-49F8DF9BDDB3}" destId="{21891B94-882A-4D63-B815-9344E1F9F65D}" srcOrd="13" destOrd="0" presId="urn:microsoft.com/office/officeart/2005/8/layout/process5"/>
    <dgm:cxn modelId="{ECA9B786-51B9-41C4-941C-5E371B8AC979}" type="presParOf" srcId="{21891B94-882A-4D63-B815-9344E1F9F65D}" destId="{A6169209-CDFA-4340-A3E1-C9E5D8C5BC36}" srcOrd="0" destOrd="0" presId="urn:microsoft.com/office/officeart/2005/8/layout/process5"/>
    <dgm:cxn modelId="{DEFB831E-C291-4384-B9A8-EBFB3DAC5299}" type="presParOf" srcId="{0D7AB0AF-AF27-46EF-9E29-49F8DF9BDDB3}" destId="{5B60E400-0DBB-4A68-82A1-15B545DD08C7}" srcOrd="14" destOrd="0" presId="urn:microsoft.com/office/officeart/2005/8/layout/process5"/>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F64A6D-2223-4770-8D63-5E8F27C5BC3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F59A7E12-B8E8-4567-9497-0D2C0165CC60}">
      <dgm:prSet phldrT="[Texto]"/>
      <dgm:spPr>
        <a:solidFill>
          <a:srgbClr val="993366"/>
        </a:solidFill>
        <a:ln>
          <a:solidFill>
            <a:srgbClr val="993366"/>
          </a:solidFill>
        </a:ln>
      </dgm:spPr>
      <dgm:t>
        <a:bodyPr/>
        <a:lstStyle/>
        <a:p>
          <a:r>
            <a:rPr lang="es-MX" b="1" dirty="0"/>
            <a:t>FORMATO DE </a:t>
          </a:r>
          <a:r>
            <a:rPr lang="es-MX" b="1" dirty="0" smtClean="0"/>
            <a:t>12 </a:t>
          </a:r>
          <a:r>
            <a:rPr lang="es-MX" b="1" dirty="0"/>
            <a:t>HORAS</a:t>
          </a:r>
        </a:p>
      </dgm:t>
    </dgm:pt>
    <dgm:pt modelId="{1AAB7015-8142-48F8-8E7B-50BF721AB25F}" type="parTrans" cxnId="{D19E5A79-42D8-44BC-9FA2-A01867730C02}">
      <dgm:prSet/>
      <dgm:spPr/>
      <dgm:t>
        <a:bodyPr/>
        <a:lstStyle/>
        <a:p>
          <a:endParaRPr lang="es-MX"/>
        </a:p>
      </dgm:t>
    </dgm:pt>
    <dgm:pt modelId="{0F3D8889-4406-4509-A1C8-7B41E058ED70}" type="sibTrans" cxnId="{D19E5A79-42D8-44BC-9FA2-A01867730C02}">
      <dgm:prSet/>
      <dgm:spPr/>
      <dgm:t>
        <a:bodyPr/>
        <a:lstStyle/>
        <a:p>
          <a:endParaRPr lang="es-MX"/>
        </a:p>
      </dgm:t>
    </dgm:pt>
    <dgm:pt modelId="{58F6A8FF-3924-4410-9255-ADF24F41DE11}">
      <dgm:prSet phldrT="[Texto]"/>
      <dgm:spPr>
        <a:solidFill>
          <a:schemeClr val="bg1"/>
        </a:solidFill>
        <a:ln>
          <a:solidFill>
            <a:srgbClr val="993366">
              <a:alpha val="90000"/>
            </a:srgbClr>
          </a:solidFill>
        </a:ln>
      </dgm:spPr>
      <dgm:t>
        <a:bodyPr/>
        <a:lstStyle/>
        <a:p>
          <a:pPr algn="ctr"/>
          <a:r>
            <a:rPr lang="es-MX" b="1" dirty="0" smtClean="0">
              <a:latin typeface="Arial" panose="020B0604020202020204" pitchFamily="34" charset="0"/>
              <a:cs typeface="Arial" panose="020B0604020202020204" pitchFamily="34" charset="0"/>
            </a:rPr>
            <a:t>01:20</a:t>
          </a:r>
          <a:r>
            <a:rPr lang="es-MX" dirty="0" smtClean="0">
              <a:latin typeface="Arial" panose="020B0604020202020204" pitchFamily="34" charset="0"/>
              <a:cs typeface="Arial" panose="020B0604020202020204" pitchFamily="34" charset="0"/>
            </a:rPr>
            <a:t> AM</a:t>
          </a:r>
          <a:endParaRPr lang="es-MX" dirty="0">
            <a:latin typeface="Arial" panose="020B0604020202020204" pitchFamily="34" charset="0"/>
            <a:cs typeface="Arial" panose="020B0604020202020204" pitchFamily="34" charset="0"/>
          </a:endParaRPr>
        </a:p>
      </dgm:t>
    </dgm:pt>
    <dgm:pt modelId="{AFF652BD-2C99-4FD4-BCAF-9929D702DC5B}" type="parTrans" cxnId="{D432EC75-7F08-435E-8728-5F85AB92E5B0}">
      <dgm:prSet/>
      <dgm:spPr/>
      <dgm:t>
        <a:bodyPr/>
        <a:lstStyle/>
        <a:p>
          <a:endParaRPr lang="es-MX"/>
        </a:p>
      </dgm:t>
    </dgm:pt>
    <dgm:pt modelId="{E377F53E-FDE2-4422-8BF0-1B89C6E005CD}" type="sibTrans" cxnId="{D432EC75-7F08-435E-8728-5F85AB92E5B0}">
      <dgm:prSet/>
      <dgm:spPr/>
      <dgm:t>
        <a:bodyPr/>
        <a:lstStyle/>
        <a:p>
          <a:endParaRPr lang="es-MX"/>
        </a:p>
      </dgm:t>
    </dgm:pt>
    <dgm:pt modelId="{9E62EC8E-0E96-4361-81FF-7667E1A2B109}">
      <dgm:prSet phldrT="[Texto]"/>
      <dgm:spPr>
        <a:solidFill>
          <a:schemeClr val="bg1"/>
        </a:solidFill>
        <a:ln>
          <a:solidFill>
            <a:srgbClr val="993366">
              <a:alpha val="90000"/>
            </a:srgbClr>
          </a:solidFill>
        </a:ln>
      </dgm:spPr>
      <dgm:t>
        <a:bodyPr/>
        <a:lstStyle/>
        <a:p>
          <a:pPr algn="ctr"/>
          <a:r>
            <a:rPr lang="es-MX" b="1" dirty="0" smtClean="0">
              <a:latin typeface="Arial" panose="020B0604020202020204" pitchFamily="34" charset="0"/>
              <a:cs typeface="Arial" panose="020B0604020202020204" pitchFamily="34" charset="0"/>
            </a:rPr>
            <a:t>08:20</a:t>
          </a:r>
          <a:r>
            <a:rPr lang="es-MX" dirty="0" smtClean="0">
              <a:latin typeface="Arial" panose="020B0604020202020204" pitchFamily="34" charset="0"/>
              <a:cs typeface="Arial" panose="020B0604020202020204" pitchFamily="34" charset="0"/>
            </a:rPr>
            <a:t> PM</a:t>
          </a:r>
          <a:endParaRPr lang="es-MX" dirty="0">
            <a:latin typeface="Arial" panose="020B0604020202020204" pitchFamily="34" charset="0"/>
            <a:cs typeface="Arial" panose="020B0604020202020204" pitchFamily="34" charset="0"/>
          </a:endParaRPr>
        </a:p>
      </dgm:t>
    </dgm:pt>
    <dgm:pt modelId="{C90B4560-88B3-49BC-BD73-1F2B2FC099BD}" type="parTrans" cxnId="{C5AB2DA7-39ED-47E7-B6D5-C69F3D5F3891}">
      <dgm:prSet/>
      <dgm:spPr/>
      <dgm:t>
        <a:bodyPr/>
        <a:lstStyle/>
        <a:p>
          <a:endParaRPr lang="es-MX"/>
        </a:p>
      </dgm:t>
    </dgm:pt>
    <dgm:pt modelId="{CC7FB846-298C-450F-978D-219B978DD165}" type="sibTrans" cxnId="{C5AB2DA7-39ED-47E7-B6D5-C69F3D5F3891}">
      <dgm:prSet/>
      <dgm:spPr/>
      <dgm:t>
        <a:bodyPr/>
        <a:lstStyle/>
        <a:p>
          <a:endParaRPr lang="es-MX"/>
        </a:p>
      </dgm:t>
    </dgm:pt>
    <dgm:pt modelId="{9B4459F8-D4EC-4BB2-821F-21C776FC3A02}">
      <dgm:prSet phldrT="[Texto]"/>
      <dgm:spPr>
        <a:solidFill>
          <a:schemeClr val="accent6">
            <a:lumMod val="20000"/>
            <a:lumOff val="80000"/>
          </a:schemeClr>
        </a:solidFill>
        <a:ln>
          <a:solidFill>
            <a:schemeClr val="accent6">
              <a:lumMod val="50000"/>
            </a:schemeClr>
          </a:solidFill>
        </a:ln>
      </dgm:spPr>
      <dgm:t>
        <a:bodyPr/>
        <a:lstStyle/>
        <a:p>
          <a:r>
            <a:rPr lang="es-MX" b="1" dirty="0">
              <a:solidFill>
                <a:schemeClr val="accent6">
                  <a:lumMod val="50000"/>
                </a:schemeClr>
              </a:solidFill>
            </a:rPr>
            <a:t>NÚMERO DE SECCIÓN ELECTORAL</a:t>
          </a:r>
        </a:p>
      </dgm:t>
    </dgm:pt>
    <dgm:pt modelId="{A366AC9D-D5E6-496F-B8FE-953A3FE6F359}" type="parTrans" cxnId="{C978CB3D-12EC-4D51-970A-809F6CC47CE2}">
      <dgm:prSet/>
      <dgm:spPr/>
      <dgm:t>
        <a:bodyPr/>
        <a:lstStyle/>
        <a:p>
          <a:endParaRPr lang="es-MX"/>
        </a:p>
      </dgm:t>
    </dgm:pt>
    <dgm:pt modelId="{A0A78AC9-F0BD-46F0-9FEE-15FD129D67EC}" type="sibTrans" cxnId="{C978CB3D-12EC-4D51-970A-809F6CC47CE2}">
      <dgm:prSet/>
      <dgm:spPr/>
      <dgm:t>
        <a:bodyPr/>
        <a:lstStyle/>
        <a:p>
          <a:endParaRPr lang="es-MX"/>
        </a:p>
      </dgm:t>
    </dgm:pt>
    <dgm:pt modelId="{2FA48688-ED47-424E-A90D-A225FF833F7F}">
      <dgm:prSet phldrT="[Texto]"/>
      <dgm:spPr>
        <a:solidFill>
          <a:schemeClr val="bg1"/>
        </a:solidFill>
        <a:ln>
          <a:solidFill>
            <a:schemeClr val="accent6">
              <a:lumMod val="50000"/>
            </a:schemeClr>
          </a:solidFill>
        </a:ln>
      </dgm:spPr>
      <dgm:t>
        <a:bodyPr/>
        <a:lstStyle/>
        <a:p>
          <a:pPr algn="ctr"/>
          <a:r>
            <a:rPr lang="es-MX" b="1" dirty="0">
              <a:latin typeface="Arial" panose="020B0604020202020204" pitchFamily="34" charset="0"/>
              <a:cs typeface="Arial" panose="020B0604020202020204" pitchFamily="34" charset="0"/>
            </a:rPr>
            <a:t>0001</a:t>
          </a:r>
        </a:p>
      </dgm:t>
    </dgm:pt>
    <dgm:pt modelId="{27D4654E-AC64-4D2E-8CE8-E26D234E9FD2}" type="parTrans" cxnId="{98E7DE97-A803-4A8D-8442-5D80DF5B2F16}">
      <dgm:prSet/>
      <dgm:spPr/>
      <dgm:t>
        <a:bodyPr/>
        <a:lstStyle/>
        <a:p>
          <a:endParaRPr lang="es-MX"/>
        </a:p>
      </dgm:t>
    </dgm:pt>
    <dgm:pt modelId="{F5157F75-0518-4212-BF69-B441FC8AC137}" type="sibTrans" cxnId="{98E7DE97-A803-4A8D-8442-5D80DF5B2F16}">
      <dgm:prSet/>
      <dgm:spPr/>
      <dgm:t>
        <a:bodyPr/>
        <a:lstStyle/>
        <a:p>
          <a:endParaRPr lang="es-MX"/>
        </a:p>
      </dgm:t>
    </dgm:pt>
    <dgm:pt modelId="{827C7EFF-DC24-4E3B-87F8-A933091F669A}">
      <dgm:prSet phldrT="[Texto]"/>
      <dgm:spPr>
        <a:solidFill>
          <a:schemeClr val="accent5">
            <a:lumMod val="60000"/>
            <a:lumOff val="40000"/>
          </a:schemeClr>
        </a:solidFill>
        <a:ln>
          <a:solidFill>
            <a:schemeClr val="accent5">
              <a:lumMod val="75000"/>
            </a:schemeClr>
          </a:solidFill>
        </a:ln>
      </dgm:spPr>
      <dgm:t>
        <a:bodyPr/>
        <a:lstStyle/>
        <a:p>
          <a:r>
            <a:rPr lang="es-MX" b="1" dirty="0">
              <a:solidFill>
                <a:schemeClr val="accent5">
                  <a:lumMod val="75000"/>
                </a:schemeClr>
              </a:solidFill>
            </a:rPr>
            <a:t>TIPO DE CASILLA</a:t>
          </a:r>
        </a:p>
      </dgm:t>
    </dgm:pt>
    <dgm:pt modelId="{65EF55FB-5DC2-4929-AFBD-208E5A81B59B}" type="parTrans" cxnId="{A68F5200-DAE5-43C6-9076-5B5EF82E797E}">
      <dgm:prSet/>
      <dgm:spPr/>
      <dgm:t>
        <a:bodyPr/>
        <a:lstStyle/>
        <a:p>
          <a:endParaRPr lang="es-MX"/>
        </a:p>
      </dgm:t>
    </dgm:pt>
    <dgm:pt modelId="{D2706AA9-65D4-4292-8604-D266BEBCE7B2}" type="sibTrans" cxnId="{A68F5200-DAE5-43C6-9076-5B5EF82E797E}">
      <dgm:prSet/>
      <dgm:spPr/>
      <dgm:t>
        <a:bodyPr/>
        <a:lstStyle/>
        <a:p>
          <a:endParaRPr lang="es-MX"/>
        </a:p>
      </dgm:t>
    </dgm:pt>
    <dgm:pt modelId="{D63B4F0A-A1EE-4415-84BB-A8F13DEA80D9}">
      <dgm:prSet phldrT="[Texto]"/>
      <dgm:spPr>
        <a:solidFill>
          <a:schemeClr val="bg1"/>
        </a:solidFill>
        <a:ln>
          <a:solidFill>
            <a:schemeClr val="accent5">
              <a:lumMod val="75000"/>
              <a:alpha val="90000"/>
            </a:schemeClr>
          </a:solidFill>
        </a:ln>
      </dgm:spPr>
      <dgm:t>
        <a:bodyPr/>
        <a:lstStyle/>
        <a:p>
          <a:pPr algn="l"/>
          <a:r>
            <a:rPr lang="es-MX" b="1" dirty="0" smtClean="0">
              <a:latin typeface="Arial" panose="020B0604020202020204" pitchFamily="34" charset="0"/>
              <a:cs typeface="Arial" panose="020B0604020202020204" pitchFamily="34" charset="0"/>
            </a:rPr>
            <a:t>B </a:t>
          </a:r>
          <a:r>
            <a:rPr lang="es-MX" b="0" dirty="0" smtClean="0">
              <a:latin typeface="Arial" panose="020B0604020202020204" pitchFamily="34" charset="0"/>
              <a:cs typeface="Arial" panose="020B0604020202020204" pitchFamily="34" charset="0"/>
            </a:rPr>
            <a:t>(Básica)</a:t>
          </a:r>
          <a:endParaRPr lang="es-MX" b="0" dirty="0">
            <a:latin typeface="Arial" panose="020B0604020202020204" pitchFamily="34" charset="0"/>
            <a:cs typeface="Arial" panose="020B0604020202020204" pitchFamily="34" charset="0"/>
          </a:endParaRPr>
        </a:p>
      </dgm:t>
    </dgm:pt>
    <dgm:pt modelId="{441F23E8-ECB2-4D69-8A03-426EACB60AF3}" type="parTrans" cxnId="{E8502B6C-584F-4038-B9D6-B38D1E8746CB}">
      <dgm:prSet/>
      <dgm:spPr/>
      <dgm:t>
        <a:bodyPr/>
        <a:lstStyle/>
        <a:p>
          <a:endParaRPr lang="es-MX"/>
        </a:p>
      </dgm:t>
    </dgm:pt>
    <dgm:pt modelId="{A6CFFD64-E2EE-41A7-822B-EE421531850C}" type="sibTrans" cxnId="{E8502B6C-584F-4038-B9D6-B38D1E8746CB}">
      <dgm:prSet/>
      <dgm:spPr/>
      <dgm:t>
        <a:bodyPr/>
        <a:lstStyle/>
        <a:p>
          <a:endParaRPr lang="es-MX"/>
        </a:p>
      </dgm:t>
    </dgm:pt>
    <dgm:pt modelId="{A2C3FDF3-C9F5-466A-A919-1C144C7A1D0D}">
      <dgm:prSet phldrT="[Texto]"/>
      <dgm:spPr>
        <a:solidFill>
          <a:schemeClr val="bg1"/>
        </a:solidFill>
        <a:ln>
          <a:solidFill>
            <a:schemeClr val="accent5">
              <a:lumMod val="75000"/>
              <a:alpha val="90000"/>
            </a:schemeClr>
          </a:solidFill>
        </a:ln>
      </dgm:spPr>
      <dgm:t>
        <a:bodyPr/>
        <a:lstStyle/>
        <a:p>
          <a:pPr algn="l"/>
          <a:r>
            <a:rPr lang="es-MX" b="1" dirty="0" smtClean="0">
              <a:latin typeface="Arial" panose="020B0604020202020204" pitchFamily="34" charset="0"/>
              <a:cs typeface="Arial" panose="020B0604020202020204" pitchFamily="34" charset="0"/>
            </a:rPr>
            <a:t>C </a:t>
          </a:r>
          <a:r>
            <a:rPr lang="es-MX" b="0" dirty="0" smtClean="0">
              <a:latin typeface="Arial" panose="020B0604020202020204" pitchFamily="34" charset="0"/>
              <a:cs typeface="Arial" panose="020B0604020202020204" pitchFamily="34" charset="0"/>
            </a:rPr>
            <a:t>(Contigua)</a:t>
          </a:r>
          <a:endParaRPr lang="es-MX" b="0" dirty="0">
            <a:latin typeface="Arial" panose="020B0604020202020204" pitchFamily="34" charset="0"/>
            <a:cs typeface="Arial" panose="020B0604020202020204" pitchFamily="34" charset="0"/>
          </a:endParaRPr>
        </a:p>
      </dgm:t>
    </dgm:pt>
    <dgm:pt modelId="{5CDDA089-BE40-4BA2-86B9-10858B1CB955}" type="parTrans" cxnId="{6F81FDB2-511E-439A-A6B9-1111C65E26EB}">
      <dgm:prSet/>
      <dgm:spPr/>
      <dgm:t>
        <a:bodyPr/>
        <a:lstStyle/>
        <a:p>
          <a:endParaRPr lang="es-MX"/>
        </a:p>
      </dgm:t>
    </dgm:pt>
    <dgm:pt modelId="{97F7B0B9-0B90-45C4-BEB3-BBDC2156FB66}" type="sibTrans" cxnId="{6F81FDB2-511E-439A-A6B9-1111C65E26EB}">
      <dgm:prSet/>
      <dgm:spPr/>
      <dgm:t>
        <a:bodyPr/>
        <a:lstStyle/>
        <a:p>
          <a:endParaRPr lang="es-MX"/>
        </a:p>
      </dgm:t>
    </dgm:pt>
    <dgm:pt modelId="{929F5449-2897-4BA1-8811-0631485D22D9}">
      <dgm:prSet phldrT="[Texto]"/>
      <dgm:spPr>
        <a:solidFill>
          <a:schemeClr val="bg1"/>
        </a:solidFill>
        <a:ln>
          <a:solidFill>
            <a:srgbClr val="993366">
              <a:alpha val="90000"/>
            </a:srgbClr>
          </a:solidFill>
        </a:ln>
      </dgm:spPr>
      <dgm:t>
        <a:bodyPr/>
        <a:lstStyle/>
        <a:p>
          <a:pPr algn="ctr"/>
          <a:r>
            <a:rPr lang="es-MX" b="1" dirty="0" smtClean="0">
              <a:latin typeface="Arial" panose="020B0604020202020204" pitchFamily="34" charset="0"/>
              <a:cs typeface="Arial" panose="020B0604020202020204" pitchFamily="34" charset="0"/>
            </a:rPr>
            <a:t>01:05</a:t>
          </a:r>
          <a:r>
            <a:rPr lang="es-MX" dirty="0" smtClean="0">
              <a:latin typeface="Arial" panose="020B0604020202020204" pitchFamily="34" charset="0"/>
              <a:cs typeface="Arial" panose="020B0604020202020204" pitchFamily="34" charset="0"/>
            </a:rPr>
            <a:t> AM</a:t>
          </a:r>
          <a:endParaRPr lang="es-MX" dirty="0">
            <a:latin typeface="Arial" panose="020B0604020202020204" pitchFamily="34" charset="0"/>
            <a:cs typeface="Arial" panose="020B0604020202020204" pitchFamily="34" charset="0"/>
          </a:endParaRPr>
        </a:p>
      </dgm:t>
    </dgm:pt>
    <dgm:pt modelId="{6B1CE04C-CA58-44B5-8C6E-DA4272A2D6E6}" type="parTrans" cxnId="{C5261305-9593-43D4-9138-06E57ECCB532}">
      <dgm:prSet/>
      <dgm:spPr/>
      <dgm:t>
        <a:bodyPr/>
        <a:lstStyle/>
        <a:p>
          <a:endParaRPr lang="es-MX"/>
        </a:p>
      </dgm:t>
    </dgm:pt>
    <dgm:pt modelId="{6AC5C85A-DA77-4348-816D-057E14961802}" type="sibTrans" cxnId="{C5261305-9593-43D4-9138-06E57ECCB532}">
      <dgm:prSet/>
      <dgm:spPr/>
      <dgm:t>
        <a:bodyPr/>
        <a:lstStyle/>
        <a:p>
          <a:endParaRPr lang="es-MX"/>
        </a:p>
      </dgm:t>
    </dgm:pt>
    <dgm:pt modelId="{22B880F9-873B-4E72-BB66-9A3652456D0E}">
      <dgm:prSet phldrT="[Texto]"/>
      <dgm:spPr>
        <a:solidFill>
          <a:schemeClr val="bg1"/>
        </a:solidFill>
        <a:ln>
          <a:solidFill>
            <a:schemeClr val="accent6">
              <a:lumMod val="50000"/>
            </a:schemeClr>
          </a:solidFill>
        </a:ln>
      </dgm:spPr>
      <dgm:t>
        <a:bodyPr/>
        <a:lstStyle/>
        <a:p>
          <a:pPr algn="ctr"/>
          <a:r>
            <a:rPr lang="es-MX" b="1" dirty="0">
              <a:latin typeface="Arial" panose="020B0604020202020204" pitchFamily="34" charset="0"/>
              <a:cs typeface="Arial" panose="020B0604020202020204" pitchFamily="34" charset="0"/>
            </a:rPr>
            <a:t>0386</a:t>
          </a:r>
        </a:p>
      </dgm:t>
    </dgm:pt>
    <dgm:pt modelId="{BEA4D06E-69C1-442C-816F-AABCE0B716C7}" type="parTrans" cxnId="{BFC4C169-4846-42D9-9CC0-2A00431D7AEB}">
      <dgm:prSet/>
      <dgm:spPr/>
      <dgm:t>
        <a:bodyPr/>
        <a:lstStyle/>
        <a:p>
          <a:endParaRPr lang="es-MX"/>
        </a:p>
      </dgm:t>
    </dgm:pt>
    <dgm:pt modelId="{9CCD1165-D4DD-4FDC-9ADC-F2DAC081F104}" type="sibTrans" cxnId="{BFC4C169-4846-42D9-9CC0-2A00431D7AEB}">
      <dgm:prSet/>
      <dgm:spPr/>
      <dgm:t>
        <a:bodyPr/>
        <a:lstStyle/>
        <a:p>
          <a:endParaRPr lang="es-MX"/>
        </a:p>
      </dgm:t>
    </dgm:pt>
    <dgm:pt modelId="{5ECFD1CD-79C3-4DD2-84D1-38694D7D06AA}">
      <dgm:prSet phldrT="[Texto]"/>
      <dgm:spPr>
        <a:solidFill>
          <a:schemeClr val="bg1"/>
        </a:solidFill>
        <a:ln>
          <a:solidFill>
            <a:schemeClr val="accent6">
              <a:lumMod val="50000"/>
            </a:schemeClr>
          </a:solidFill>
        </a:ln>
      </dgm:spPr>
      <dgm:t>
        <a:bodyPr/>
        <a:lstStyle/>
        <a:p>
          <a:pPr algn="ctr"/>
          <a:r>
            <a:rPr lang="es-MX" b="1" dirty="0">
              <a:latin typeface="Arial" panose="020B0604020202020204" pitchFamily="34" charset="0"/>
              <a:cs typeface="Arial" panose="020B0604020202020204" pitchFamily="34" charset="0"/>
            </a:rPr>
            <a:t>0920</a:t>
          </a:r>
        </a:p>
      </dgm:t>
    </dgm:pt>
    <dgm:pt modelId="{635EDE20-650B-4A36-A065-4F24E256A891}" type="parTrans" cxnId="{E03D87B5-56FB-4A56-9BC2-F3965C39E2AB}">
      <dgm:prSet/>
      <dgm:spPr/>
      <dgm:t>
        <a:bodyPr/>
        <a:lstStyle/>
        <a:p>
          <a:endParaRPr lang="es-MX"/>
        </a:p>
      </dgm:t>
    </dgm:pt>
    <dgm:pt modelId="{D8CAA326-1622-4237-AF92-8C4E296758A1}" type="sibTrans" cxnId="{E03D87B5-56FB-4A56-9BC2-F3965C39E2AB}">
      <dgm:prSet/>
      <dgm:spPr/>
      <dgm:t>
        <a:bodyPr/>
        <a:lstStyle/>
        <a:p>
          <a:endParaRPr lang="es-MX"/>
        </a:p>
      </dgm:t>
    </dgm:pt>
    <dgm:pt modelId="{8279DE52-2F58-4F19-8254-29DDD5FB972C}">
      <dgm:prSet phldrT="[Texto]"/>
      <dgm:spPr>
        <a:solidFill>
          <a:schemeClr val="bg1"/>
        </a:solidFill>
        <a:ln>
          <a:solidFill>
            <a:schemeClr val="accent5">
              <a:lumMod val="75000"/>
              <a:alpha val="90000"/>
            </a:schemeClr>
          </a:solidFill>
        </a:ln>
      </dgm:spPr>
      <dgm:t>
        <a:bodyPr/>
        <a:lstStyle/>
        <a:p>
          <a:pPr algn="l"/>
          <a:r>
            <a:rPr lang="es-MX" b="1" dirty="0" smtClean="0">
              <a:latin typeface="Arial" panose="020B0604020202020204" pitchFamily="34" charset="0"/>
              <a:cs typeface="Arial" panose="020B0604020202020204" pitchFamily="34" charset="0"/>
            </a:rPr>
            <a:t>C1 </a:t>
          </a:r>
          <a:r>
            <a:rPr lang="es-MX" b="0" dirty="0" smtClean="0">
              <a:latin typeface="Arial" panose="020B0604020202020204" pitchFamily="34" charset="0"/>
              <a:cs typeface="Arial" panose="020B0604020202020204" pitchFamily="34" charset="0"/>
            </a:rPr>
            <a:t>(Contigua 1)</a:t>
          </a:r>
          <a:endParaRPr lang="es-MX" b="0" dirty="0">
            <a:latin typeface="Arial" panose="020B0604020202020204" pitchFamily="34" charset="0"/>
            <a:cs typeface="Arial" panose="020B0604020202020204" pitchFamily="34" charset="0"/>
          </a:endParaRPr>
        </a:p>
      </dgm:t>
    </dgm:pt>
    <dgm:pt modelId="{9ED9D177-627F-42C3-B241-27DCDAD6BBCE}" type="parTrans" cxnId="{C3E48BDE-3AA2-4690-A480-96EDA63D75DC}">
      <dgm:prSet/>
      <dgm:spPr/>
      <dgm:t>
        <a:bodyPr/>
        <a:lstStyle/>
        <a:p>
          <a:endParaRPr lang="es-MX"/>
        </a:p>
      </dgm:t>
    </dgm:pt>
    <dgm:pt modelId="{4F181522-9937-4047-A171-B0742C42D08A}" type="sibTrans" cxnId="{C3E48BDE-3AA2-4690-A480-96EDA63D75DC}">
      <dgm:prSet/>
      <dgm:spPr/>
      <dgm:t>
        <a:bodyPr/>
        <a:lstStyle/>
        <a:p>
          <a:endParaRPr lang="es-MX"/>
        </a:p>
      </dgm:t>
    </dgm:pt>
    <dgm:pt modelId="{86D61D13-3103-484B-9A59-3C31F28C8C8A}">
      <dgm:prSet phldrT="[Texto]"/>
      <dgm:spPr>
        <a:solidFill>
          <a:schemeClr val="bg1"/>
        </a:solidFill>
        <a:ln>
          <a:solidFill>
            <a:schemeClr val="accent5">
              <a:lumMod val="75000"/>
              <a:alpha val="90000"/>
            </a:schemeClr>
          </a:solidFill>
        </a:ln>
      </dgm:spPr>
      <dgm:t>
        <a:bodyPr/>
        <a:lstStyle/>
        <a:p>
          <a:pPr algn="l"/>
          <a:r>
            <a:rPr lang="es-MX" b="1" dirty="0" smtClean="0">
              <a:latin typeface="Arial" panose="020B0604020202020204" pitchFamily="34" charset="0"/>
              <a:cs typeface="Arial" panose="020B0604020202020204" pitchFamily="34" charset="0"/>
            </a:rPr>
            <a:t>E </a:t>
          </a:r>
          <a:r>
            <a:rPr lang="es-MX" b="0" dirty="0" smtClean="0">
              <a:latin typeface="Arial" panose="020B0604020202020204" pitchFamily="34" charset="0"/>
              <a:cs typeface="Arial" panose="020B0604020202020204" pitchFamily="34" charset="0"/>
            </a:rPr>
            <a:t>(Extraordinaria)</a:t>
          </a:r>
          <a:endParaRPr lang="es-MX" b="0" dirty="0">
            <a:latin typeface="Arial" panose="020B0604020202020204" pitchFamily="34" charset="0"/>
            <a:cs typeface="Arial" panose="020B0604020202020204" pitchFamily="34" charset="0"/>
          </a:endParaRPr>
        </a:p>
      </dgm:t>
    </dgm:pt>
    <dgm:pt modelId="{C20A78DF-BBB8-4227-947C-9847FEE3D3B7}" type="parTrans" cxnId="{788D2A7A-EFD7-4A85-8117-ED0C519B8489}">
      <dgm:prSet/>
      <dgm:spPr/>
      <dgm:t>
        <a:bodyPr/>
        <a:lstStyle/>
        <a:p>
          <a:endParaRPr lang="es-MX"/>
        </a:p>
      </dgm:t>
    </dgm:pt>
    <dgm:pt modelId="{D5ADD3C9-9FE2-48D5-AC59-0E0C906FAD21}" type="sibTrans" cxnId="{788D2A7A-EFD7-4A85-8117-ED0C519B8489}">
      <dgm:prSet/>
      <dgm:spPr/>
      <dgm:t>
        <a:bodyPr/>
        <a:lstStyle/>
        <a:p>
          <a:endParaRPr lang="es-MX"/>
        </a:p>
      </dgm:t>
    </dgm:pt>
    <dgm:pt modelId="{DEEB93CD-2796-4653-B5BC-5DDF22C2141B}">
      <dgm:prSet phldrT="[Texto]"/>
      <dgm:spPr>
        <a:solidFill>
          <a:schemeClr val="bg1"/>
        </a:solidFill>
        <a:ln>
          <a:solidFill>
            <a:schemeClr val="accent5">
              <a:lumMod val="75000"/>
              <a:alpha val="90000"/>
            </a:schemeClr>
          </a:solidFill>
        </a:ln>
      </dgm:spPr>
      <dgm:t>
        <a:bodyPr/>
        <a:lstStyle/>
        <a:p>
          <a:pPr algn="l"/>
          <a:r>
            <a:rPr lang="es-MX" b="1" dirty="0" smtClean="0">
              <a:latin typeface="Arial" panose="020B0604020202020204" pitchFamily="34" charset="0"/>
              <a:cs typeface="Arial" panose="020B0604020202020204" pitchFamily="34" charset="0"/>
            </a:rPr>
            <a:t>E1C1 </a:t>
          </a:r>
          <a:r>
            <a:rPr lang="es-MX" b="0" dirty="0" smtClean="0">
              <a:latin typeface="Arial" panose="020B0604020202020204" pitchFamily="34" charset="0"/>
              <a:cs typeface="Arial" panose="020B0604020202020204" pitchFamily="34" charset="0"/>
            </a:rPr>
            <a:t>(Extraordinaria </a:t>
          </a:r>
          <a:r>
            <a:rPr lang="es-MX" b="0" dirty="0">
              <a:latin typeface="Arial" panose="020B0604020202020204" pitchFamily="34" charset="0"/>
              <a:cs typeface="Arial" panose="020B0604020202020204" pitchFamily="34" charset="0"/>
            </a:rPr>
            <a:t>Contigua </a:t>
          </a:r>
          <a:r>
            <a:rPr lang="es-MX" b="0" dirty="0" smtClean="0">
              <a:latin typeface="Arial" panose="020B0604020202020204" pitchFamily="34" charset="0"/>
              <a:cs typeface="Arial" panose="020B0604020202020204" pitchFamily="34" charset="0"/>
            </a:rPr>
            <a:t>1)</a:t>
          </a:r>
          <a:endParaRPr lang="es-MX" b="0" dirty="0">
            <a:latin typeface="Arial" panose="020B0604020202020204" pitchFamily="34" charset="0"/>
            <a:cs typeface="Arial" panose="020B0604020202020204" pitchFamily="34" charset="0"/>
          </a:endParaRPr>
        </a:p>
      </dgm:t>
    </dgm:pt>
    <dgm:pt modelId="{C41E4EA8-ED6A-4552-899B-D90807CB44E9}" type="parTrans" cxnId="{F3F2352F-8018-46FA-9BF8-B93E6B2D9DDC}">
      <dgm:prSet/>
      <dgm:spPr/>
      <dgm:t>
        <a:bodyPr/>
        <a:lstStyle/>
        <a:p>
          <a:endParaRPr lang="es-MX"/>
        </a:p>
      </dgm:t>
    </dgm:pt>
    <dgm:pt modelId="{95A54B6B-6EFE-43C4-A183-178C8DDCFE01}" type="sibTrans" cxnId="{F3F2352F-8018-46FA-9BF8-B93E6B2D9DDC}">
      <dgm:prSet/>
      <dgm:spPr/>
      <dgm:t>
        <a:bodyPr/>
        <a:lstStyle/>
        <a:p>
          <a:endParaRPr lang="es-MX"/>
        </a:p>
      </dgm:t>
    </dgm:pt>
    <dgm:pt modelId="{883FAA44-1C18-4DCD-A900-13F15CAAC678}">
      <dgm:prSet phldrT="[Texto]"/>
      <dgm:spPr>
        <a:solidFill>
          <a:schemeClr val="bg1"/>
        </a:solidFill>
        <a:ln>
          <a:solidFill>
            <a:schemeClr val="accent5">
              <a:lumMod val="75000"/>
              <a:alpha val="90000"/>
            </a:schemeClr>
          </a:solidFill>
        </a:ln>
      </dgm:spPr>
      <dgm:t>
        <a:bodyPr/>
        <a:lstStyle/>
        <a:p>
          <a:pPr algn="l"/>
          <a:r>
            <a:rPr lang="es-MX" b="1" dirty="0" smtClean="0">
              <a:latin typeface="Arial" panose="020B0604020202020204" pitchFamily="34" charset="0"/>
              <a:cs typeface="Arial" panose="020B0604020202020204" pitchFamily="34" charset="0"/>
            </a:rPr>
            <a:t>S </a:t>
          </a:r>
          <a:r>
            <a:rPr lang="es-MX" b="0" dirty="0" smtClean="0">
              <a:latin typeface="Arial" panose="020B0604020202020204" pitchFamily="34" charset="0"/>
              <a:cs typeface="Arial" panose="020B0604020202020204" pitchFamily="34" charset="0"/>
            </a:rPr>
            <a:t>(Especial)</a:t>
          </a:r>
          <a:endParaRPr lang="es-MX" b="0" dirty="0">
            <a:latin typeface="Arial" panose="020B0604020202020204" pitchFamily="34" charset="0"/>
            <a:cs typeface="Arial" panose="020B0604020202020204" pitchFamily="34" charset="0"/>
          </a:endParaRPr>
        </a:p>
      </dgm:t>
    </dgm:pt>
    <dgm:pt modelId="{6EEB6CE1-3E69-46DF-9109-8C65012A8959}" type="parTrans" cxnId="{7FB94CE7-E261-4FD3-BC3D-EB3E3AE7F7DD}">
      <dgm:prSet/>
      <dgm:spPr/>
      <dgm:t>
        <a:bodyPr/>
        <a:lstStyle/>
        <a:p>
          <a:endParaRPr lang="es-MX"/>
        </a:p>
      </dgm:t>
    </dgm:pt>
    <dgm:pt modelId="{65DB9BB0-F8FB-48EC-A74F-B1FC2848CD86}" type="sibTrans" cxnId="{7FB94CE7-E261-4FD3-BC3D-EB3E3AE7F7DD}">
      <dgm:prSet/>
      <dgm:spPr/>
      <dgm:t>
        <a:bodyPr/>
        <a:lstStyle/>
        <a:p>
          <a:endParaRPr lang="es-MX"/>
        </a:p>
      </dgm:t>
    </dgm:pt>
    <dgm:pt modelId="{5D353A18-3018-4A36-A608-82A6F135C2E5}" type="pres">
      <dgm:prSet presAssocID="{B6F64A6D-2223-4770-8D63-5E8F27C5BC3F}" presName="Name0" presStyleCnt="0">
        <dgm:presLayoutVars>
          <dgm:dir/>
          <dgm:animLvl val="lvl"/>
          <dgm:resizeHandles val="exact"/>
        </dgm:presLayoutVars>
      </dgm:prSet>
      <dgm:spPr/>
      <dgm:t>
        <a:bodyPr/>
        <a:lstStyle/>
        <a:p>
          <a:endParaRPr lang="es-MX"/>
        </a:p>
      </dgm:t>
    </dgm:pt>
    <dgm:pt modelId="{F32195A2-896E-471C-91B4-D19E8B77CDBD}" type="pres">
      <dgm:prSet presAssocID="{F59A7E12-B8E8-4567-9497-0D2C0165CC60}" presName="composite" presStyleCnt="0"/>
      <dgm:spPr/>
    </dgm:pt>
    <dgm:pt modelId="{124662DB-9897-49EB-8149-2435C62E503A}" type="pres">
      <dgm:prSet presAssocID="{F59A7E12-B8E8-4567-9497-0D2C0165CC60}" presName="parTx" presStyleLbl="alignNode1" presStyleIdx="0" presStyleCnt="3" custLinFactNeighborY="-4370">
        <dgm:presLayoutVars>
          <dgm:chMax val="0"/>
          <dgm:chPref val="0"/>
          <dgm:bulletEnabled val="1"/>
        </dgm:presLayoutVars>
      </dgm:prSet>
      <dgm:spPr/>
      <dgm:t>
        <a:bodyPr/>
        <a:lstStyle/>
        <a:p>
          <a:endParaRPr lang="es-MX"/>
        </a:p>
      </dgm:t>
    </dgm:pt>
    <dgm:pt modelId="{1AB5D5C5-A105-404A-A51F-0F304E0ED1D0}" type="pres">
      <dgm:prSet presAssocID="{F59A7E12-B8E8-4567-9497-0D2C0165CC60}" presName="desTx" presStyleLbl="alignAccFollowNode1" presStyleIdx="0" presStyleCnt="3">
        <dgm:presLayoutVars>
          <dgm:bulletEnabled val="1"/>
        </dgm:presLayoutVars>
      </dgm:prSet>
      <dgm:spPr/>
      <dgm:t>
        <a:bodyPr/>
        <a:lstStyle/>
        <a:p>
          <a:endParaRPr lang="es-MX"/>
        </a:p>
      </dgm:t>
    </dgm:pt>
    <dgm:pt modelId="{9BD86B8E-B79E-4E1C-8EDE-C898F797B024}" type="pres">
      <dgm:prSet presAssocID="{0F3D8889-4406-4509-A1C8-7B41E058ED70}" presName="space" presStyleCnt="0"/>
      <dgm:spPr/>
    </dgm:pt>
    <dgm:pt modelId="{D4A3ED14-9EB4-4704-B2C7-683F25C0BF71}" type="pres">
      <dgm:prSet presAssocID="{9B4459F8-D4EC-4BB2-821F-21C776FC3A02}" presName="composite" presStyleCnt="0"/>
      <dgm:spPr/>
    </dgm:pt>
    <dgm:pt modelId="{D6D21CE7-F6DC-411D-B190-DB173D5A6343}" type="pres">
      <dgm:prSet presAssocID="{9B4459F8-D4EC-4BB2-821F-21C776FC3A02}" presName="parTx" presStyleLbl="alignNode1" presStyleIdx="1" presStyleCnt="3">
        <dgm:presLayoutVars>
          <dgm:chMax val="0"/>
          <dgm:chPref val="0"/>
          <dgm:bulletEnabled val="1"/>
        </dgm:presLayoutVars>
      </dgm:prSet>
      <dgm:spPr/>
      <dgm:t>
        <a:bodyPr/>
        <a:lstStyle/>
        <a:p>
          <a:endParaRPr lang="es-MX"/>
        </a:p>
      </dgm:t>
    </dgm:pt>
    <dgm:pt modelId="{263707DA-0E60-4F12-AA3B-D2E6A23FF5C4}" type="pres">
      <dgm:prSet presAssocID="{9B4459F8-D4EC-4BB2-821F-21C776FC3A02}" presName="desTx" presStyleLbl="alignAccFollowNode1" presStyleIdx="1" presStyleCnt="3">
        <dgm:presLayoutVars>
          <dgm:bulletEnabled val="1"/>
        </dgm:presLayoutVars>
      </dgm:prSet>
      <dgm:spPr/>
      <dgm:t>
        <a:bodyPr/>
        <a:lstStyle/>
        <a:p>
          <a:endParaRPr lang="es-MX"/>
        </a:p>
      </dgm:t>
    </dgm:pt>
    <dgm:pt modelId="{91D4ABAC-7196-4716-94AE-7B2424F987F9}" type="pres">
      <dgm:prSet presAssocID="{A0A78AC9-F0BD-46F0-9FEE-15FD129D67EC}" presName="space" presStyleCnt="0"/>
      <dgm:spPr/>
    </dgm:pt>
    <dgm:pt modelId="{89AA5800-B37A-4001-AF5B-B318E3DD79A8}" type="pres">
      <dgm:prSet presAssocID="{827C7EFF-DC24-4E3B-87F8-A933091F669A}" presName="composite" presStyleCnt="0"/>
      <dgm:spPr/>
    </dgm:pt>
    <dgm:pt modelId="{0E68F867-D420-4F6F-972B-8DEAF74204C3}" type="pres">
      <dgm:prSet presAssocID="{827C7EFF-DC24-4E3B-87F8-A933091F669A}" presName="parTx" presStyleLbl="alignNode1" presStyleIdx="2" presStyleCnt="3" custLinFactNeighborX="11026" custLinFactNeighborY="54">
        <dgm:presLayoutVars>
          <dgm:chMax val="0"/>
          <dgm:chPref val="0"/>
          <dgm:bulletEnabled val="1"/>
        </dgm:presLayoutVars>
      </dgm:prSet>
      <dgm:spPr/>
      <dgm:t>
        <a:bodyPr/>
        <a:lstStyle/>
        <a:p>
          <a:endParaRPr lang="es-MX"/>
        </a:p>
      </dgm:t>
    </dgm:pt>
    <dgm:pt modelId="{F967B403-62F2-435B-A355-4D37BFDB0172}" type="pres">
      <dgm:prSet presAssocID="{827C7EFF-DC24-4E3B-87F8-A933091F669A}" presName="desTx" presStyleLbl="alignAccFollowNode1" presStyleIdx="2" presStyleCnt="3">
        <dgm:presLayoutVars>
          <dgm:bulletEnabled val="1"/>
        </dgm:presLayoutVars>
      </dgm:prSet>
      <dgm:spPr/>
      <dgm:t>
        <a:bodyPr/>
        <a:lstStyle/>
        <a:p>
          <a:endParaRPr lang="es-MX"/>
        </a:p>
      </dgm:t>
    </dgm:pt>
  </dgm:ptLst>
  <dgm:cxnLst>
    <dgm:cxn modelId="{DE3C71AC-EB50-49EA-B253-11A6F79D19A9}" type="presOf" srcId="{929F5449-2897-4BA1-8811-0631485D22D9}" destId="{1AB5D5C5-A105-404A-A51F-0F304E0ED1D0}" srcOrd="0" destOrd="2" presId="urn:microsoft.com/office/officeart/2005/8/layout/hList1"/>
    <dgm:cxn modelId="{C5AB2DA7-39ED-47E7-B6D5-C69F3D5F3891}" srcId="{F59A7E12-B8E8-4567-9497-0D2C0165CC60}" destId="{9E62EC8E-0E96-4361-81FF-7667E1A2B109}" srcOrd="1" destOrd="0" parTransId="{C90B4560-88B3-49BC-BD73-1F2B2FC099BD}" sibTransId="{CC7FB846-298C-450F-978D-219B978DD165}"/>
    <dgm:cxn modelId="{876EF895-9453-4A47-885A-4C567D6FE8EE}" type="presOf" srcId="{B6F64A6D-2223-4770-8D63-5E8F27C5BC3F}" destId="{5D353A18-3018-4A36-A608-82A6F135C2E5}" srcOrd="0" destOrd="0" presId="urn:microsoft.com/office/officeart/2005/8/layout/hList1"/>
    <dgm:cxn modelId="{C5261305-9593-43D4-9138-06E57ECCB532}" srcId="{F59A7E12-B8E8-4567-9497-0D2C0165CC60}" destId="{929F5449-2897-4BA1-8811-0631485D22D9}" srcOrd="2" destOrd="0" parTransId="{6B1CE04C-CA58-44B5-8C6E-DA4272A2D6E6}" sibTransId="{6AC5C85A-DA77-4348-816D-057E14961802}"/>
    <dgm:cxn modelId="{BFC4C169-4846-42D9-9CC0-2A00431D7AEB}" srcId="{9B4459F8-D4EC-4BB2-821F-21C776FC3A02}" destId="{22B880F9-873B-4E72-BB66-9A3652456D0E}" srcOrd="1" destOrd="0" parTransId="{BEA4D06E-69C1-442C-816F-AABCE0B716C7}" sibTransId="{9CCD1165-D4DD-4FDC-9ADC-F2DAC081F104}"/>
    <dgm:cxn modelId="{28E6476F-1EBA-4634-B927-F56655E587E7}" type="presOf" srcId="{883FAA44-1C18-4DCD-A900-13F15CAAC678}" destId="{F967B403-62F2-435B-A355-4D37BFDB0172}" srcOrd="0" destOrd="5" presId="urn:microsoft.com/office/officeart/2005/8/layout/hList1"/>
    <dgm:cxn modelId="{9EF600FC-F4D6-41D0-9CC6-F5466603F185}" type="presOf" srcId="{9E62EC8E-0E96-4361-81FF-7667E1A2B109}" destId="{1AB5D5C5-A105-404A-A51F-0F304E0ED1D0}" srcOrd="0" destOrd="1" presId="urn:microsoft.com/office/officeart/2005/8/layout/hList1"/>
    <dgm:cxn modelId="{4F4B39CD-C70A-4A50-B1E0-4D16456BDFFF}" type="presOf" srcId="{D63B4F0A-A1EE-4415-84BB-A8F13DEA80D9}" destId="{F967B403-62F2-435B-A355-4D37BFDB0172}" srcOrd="0" destOrd="0" presId="urn:microsoft.com/office/officeart/2005/8/layout/hList1"/>
    <dgm:cxn modelId="{98E7DE97-A803-4A8D-8442-5D80DF5B2F16}" srcId="{9B4459F8-D4EC-4BB2-821F-21C776FC3A02}" destId="{2FA48688-ED47-424E-A90D-A225FF833F7F}" srcOrd="0" destOrd="0" parTransId="{27D4654E-AC64-4D2E-8CE8-E26D234E9FD2}" sibTransId="{F5157F75-0518-4212-BF69-B441FC8AC137}"/>
    <dgm:cxn modelId="{7FB94CE7-E261-4FD3-BC3D-EB3E3AE7F7DD}" srcId="{827C7EFF-DC24-4E3B-87F8-A933091F669A}" destId="{883FAA44-1C18-4DCD-A900-13F15CAAC678}" srcOrd="5" destOrd="0" parTransId="{6EEB6CE1-3E69-46DF-9109-8C65012A8959}" sibTransId="{65DB9BB0-F8FB-48EC-A74F-B1FC2848CD86}"/>
    <dgm:cxn modelId="{D19E5A79-42D8-44BC-9FA2-A01867730C02}" srcId="{B6F64A6D-2223-4770-8D63-5E8F27C5BC3F}" destId="{F59A7E12-B8E8-4567-9497-0D2C0165CC60}" srcOrd="0" destOrd="0" parTransId="{1AAB7015-8142-48F8-8E7B-50BF721AB25F}" sibTransId="{0F3D8889-4406-4509-A1C8-7B41E058ED70}"/>
    <dgm:cxn modelId="{7E59136E-CF92-4532-8D80-4563B7ED20F3}" type="presOf" srcId="{58F6A8FF-3924-4410-9255-ADF24F41DE11}" destId="{1AB5D5C5-A105-404A-A51F-0F304E0ED1D0}" srcOrd="0" destOrd="0" presId="urn:microsoft.com/office/officeart/2005/8/layout/hList1"/>
    <dgm:cxn modelId="{E075E0CB-F013-471D-AB52-C77C3F96F84B}" type="presOf" srcId="{827C7EFF-DC24-4E3B-87F8-A933091F669A}" destId="{0E68F867-D420-4F6F-972B-8DEAF74204C3}" srcOrd="0" destOrd="0" presId="urn:microsoft.com/office/officeart/2005/8/layout/hList1"/>
    <dgm:cxn modelId="{A68F5200-DAE5-43C6-9076-5B5EF82E797E}" srcId="{B6F64A6D-2223-4770-8D63-5E8F27C5BC3F}" destId="{827C7EFF-DC24-4E3B-87F8-A933091F669A}" srcOrd="2" destOrd="0" parTransId="{65EF55FB-5DC2-4929-AFBD-208E5A81B59B}" sibTransId="{D2706AA9-65D4-4292-8604-D266BEBCE7B2}"/>
    <dgm:cxn modelId="{C3E48BDE-3AA2-4690-A480-96EDA63D75DC}" srcId="{827C7EFF-DC24-4E3B-87F8-A933091F669A}" destId="{8279DE52-2F58-4F19-8254-29DDD5FB972C}" srcOrd="2" destOrd="0" parTransId="{9ED9D177-627F-42C3-B241-27DCDAD6BBCE}" sibTransId="{4F181522-9937-4047-A171-B0742C42D08A}"/>
    <dgm:cxn modelId="{788D2A7A-EFD7-4A85-8117-ED0C519B8489}" srcId="{827C7EFF-DC24-4E3B-87F8-A933091F669A}" destId="{86D61D13-3103-484B-9A59-3C31F28C8C8A}" srcOrd="3" destOrd="0" parTransId="{C20A78DF-BBB8-4227-947C-9847FEE3D3B7}" sibTransId="{D5ADD3C9-9FE2-48D5-AC59-0E0C906FAD21}"/>
    <dgm:cxn modelId="{BEC8BB87-04A1-4B75-961B-AC04399B148F}" type="presOf" srcId="{A2C3FDF3-C9F5-466A-A919-1C144C7A1D0D}" destId="{F967B403-62F2-435B-A355-4D37BFDB0172}" srcOrd="0" destOrd="1" presId="urn:microsoft.com/office/officeart/2005/8/layout/hList1"/>
    <dgm:cxn modelId="{6F81FDB2-511E-439A-A6B9-1111C65E26EB}" srcId="{827C7EFF-DC24-4E3B-87F8-A933091F669A}" destId="{A2C3FDF3-C9F5-466A-A919-1C144C7A1D0D}" srcOrd="1" destOrd="0" parTransId="{5CDDA089-BE40-4BA2-86B9-10858B1CB955}" sibTransId="{97F7B0B9-0B90-45C4-BEB3-BBDC2156FB66}"/>
    <dgm:cxn modelId="{C978CB3D-12EC-4D51-970A-809F6CC47CE2}" srcId="{B6F64A6D-2223-4770-8D63-5E8F27C5BC3F}" destId="{9B4459F8-D4EC-4BB2-821F-21C776FC3A02}" srcOrd="1" destOrd="0" parTransId="{A366AC9D-D5E6-496F-B8FE-953A3FE6F359}" sibTransId="{A0A78AC9-F0BD-46F0-9FEE-15FD129D67EC}"/>
    <dgm:cxn modelId="{EA97D587-55F5-405C-AE20-A0AA3BBC10A4}" type="presOf" srcId="{5ECFD1CD-79C3-4DD2-84D1-38694D7D06AA}" destId="{263707DA-0E60-4F12-AA3B-D2E6A23FF5C4}" srcOrd="0" destOrd="2" presId="urn:microsoft.com/office/officeart/2005/8/layout/hList1"/>
    <dgm:cxn modelId="{E8502B6C-584F-4038-B9D6-B38D1E8746CB}" srcId="{827C7EFF-DC24-4E3B-87F8-A933091F669A}" destId="{D63B4F0A-A1EE-4415-84BB-A8F13DEA80D9}" srcOrd="0" destOrd="0" parTransId="{441F23E8-ECB2-4D69-8A03-426EACB60AF3}" sibTransId="{A6CFFD64-E2EE-41A7-822B-EE421531850C}"/>
    <dgm:cxn modelId="{86B6F6B6-42C3-4835-B091-4752EBEBD988}" type="presOf" srcId="{9B4459F8-D4EC-4BB2-821F-21C776FC3A02}" destId="{D6D21CE7-F6DC-411D-B190-DB173D5A6343}" srcOrd="0" destOrd="0" presId="urn:microsoft.com/office/officeart/2005/8/layout/hList1"/>
    <dgm:cxn modelId="{2670D6BF-10F0-46C6-94D5-2F9F079F914C}" type="presOf" srcId="{8279DE52-2F58-4F19-8254-29DDD5FB972C}" destId="{F967B403-62F2-435B-A355-4D37BFDB0172}" srcOrd="0" destOrd="2" presId="urn:microsoft.com/office/officeart/2005/8/layout/hList1"/>
    <dgm:cxn modelId="{B86D1F10-6B24-4281-8413-E450245D4488}" type="presOf" srcId="{86D61D13-3103-484B-9A59-3C31F28C8C8A}" destId="{F967B403-62F2-435B-A355-4D37BFDB0172}" srcOrd="0" destOrd="3" presId="urn:microsoft.com/office/officeart/2005/8/layout/hList1"/>
    <dgm:cxn modelId="{22FC8DBB-627F-4E6A-A16D-91727548E984}" type="presOf" srcId="{F59A7E12-B8E8-4567-9497-0D2C0165CC60}" destId="{124662DB-9897-49EB-8149-2435C62E503A}" srcOrd="0" destOrd="0" presId="urn:microsoft.com/office/officeart/2005/8/layout/hList1"/>
    <dgm:cxn modelId="{F3F2352F-8018-46FA-9BF8-B93E6B2D9DDC}" srcId="{827C7EFF-DC24-4E3B-87F8-A933091F669A}" destId="{DEEB93CD-2796-4653-B5BC-5DDF22C2141B}" srcOrd="4" destOrd="0" parTransId="{C41E4EA8-ED6A-4552-899B-D90807CB44E9}" sibTransId="{95A54B6B-6EFE-43C4-A183-178C8DDCFE01}"/>
    <dgm:cxn modelId="{E03D87B5-56FB-4A56-9BC2-F3965C39E2AB}" srcId="{9B4459F8-D4EC-4BB2-821F-21C776FC3A02}" destId="{5ECFD1CD-79C3-4DD2-84D1-38694D7D06AA}" srcOrd="2" destOrd="0" parTransId="{635EDE20-650B-4A36-A065-4F24E256A891}" sibTransId="{D8CAA326-1622-4237-AF92-8C4E296758A1}"/>
    <dgm:cxn modelId="{D432EC75-7F08-435E-8728-5F85AB92E5B0}" srcId="{F59A7E12-B8E8-4567-9497-0D2C0165CC60}" destId="{58F6A8FF-3924-4410-9255-ADF24F41DE11}" srcOrd="0" destOrd="0" parTransId="{AFF652BD-2C99-4FD4-BCAF-9929D702DC5B}" sibTransId="{E377F53E-FDE2-4422-8BF0-1B89C6E005CD}"/>
    <dgm:cxn modelId="{8E9B7C4A-29D4-4BB6-827F-BC582D7C3979}" type="presOf" srcId="{2FA48688-ED47-424E-A90D-A225FF833F7F}" destId="{263707DA-0E60-4F12-AA3B-D2E6A23FF5C4}" srcOrd="0" destOrd="0" presId="urn:microsoft.com/office/officeart/2005/8/layout/hList1"/>
    <dgm:cxn modelId="{22FD106C-DA2B-4E53-BAC8-0CBC2D2B0BF5}" type="presOf" srcId="{22B880F9-873B-4E72-BB66-9A3652456D0E}" destId="{263707DA-0E60-4F12-AA3B-D2E6A23FF5C4}" srcOrd="0" destOrd="1" presId="urn:microsoft.com/office/officeart/2005/8/layout/hList1"/>
    <dgm:cxn modelId="{B4CB0171-F8FD-45E8-BF1C-357B3C3C15E3}" type="presOf" srcId="{DEEB93CD-2796-4653-B5BC-5DDF22C2141B}" destId="{F967B403-62F2-435B-A355-4D37BFDB0172}" srcOrd="0" destOrd="4" presId="urn:microsoft.com/office/officeart/2005/8/layout/hList1"/>
    <dgm:cxn modelId="{838D2E64-10A7-4B04-8074-28F34B9D45F0}" type="presParOf" srcId="{5D353A18-3018-4A36-A608-82A6F135C2E5}" destId="{F32195A2-896E-471C-91B4-D19E8B77CDBD}" srcOrd="0" destOrd="0" presId="urn:microsoft.com/office/officeart/2005/8/layout/hList1"/>
    <dgm:cxn modelId="{714C0BFC-3D28-4A0C-8EFB-D69B08BE54EC}" type="presParOf" srcId="{F32195A2-896E-471C-91B4-D19E8B77CDBD}" destId="{124662DB-9897-49EB-8149-2435C62E503A}" srcOrd="0" destOrd="0" presId="urn:microsoft.com/office/officeart/2005/8/layout/hList1"/>
    <dgm:cxn modelId="{312CD32B-05A3-45E9-9D3A-9C2EBFE57233}" type="presParOf" srcId="{F32195A2-896E-471C-91B4-D19E8B77CDBD}" destId="{1AB5D5C5-A105-404A-A51F-0F304E0ED1D0}" srcOrd="1" destOrd="0" presId="urn:microsoft.com/office/officeart/2005/8/layout/hList1"/>
    <dgm:cxn modelId="{DDFDA087-F262-4D01-8454-0E92FC73BB92}" type="presParOf" srcId="{5D353A18-3018-4A36-A608-82A6F135C2E5}" destId="{9BD86B8E-B79E-4E1C-8EDE-C898F797B024}" srcOrd="1" destOrd="0" presId="urn:microsoft.com/office/officeart/2005/8/layout/hList1"/>
    <dgm:cxn modelId="{831EF3BC-099D-4FEE-87F7-EEAAB9EAB92D}" type="presParOf" srcId="{5D353A18-3018-4A36-A608-82A6F135C2E5}" destId="{D4A3ED14-9EB4-4704-B2C7-683F25C0BF71}" srcOrd="2" destOrd="0" presId="urn:microsoft.com/office/officeart/2005/8/layout/hList1"/>
    <dgm:cxn modelId="{0FC2E9A0-1F5C-4B93-9790-CE6E5681D8BE}" type="presParOf" srcId="{D4A3ED14-9EB4-4704-B2C7-683F25C0BF71}" destId="{D6D21CE7-F6DC-411D-B190-DB173D5A6343}" srcOrd="0" destOrd="0" presId="urn:microsoft.com/office/officeart/2005/8/layout/hList1"/>
    <dgm:cxn modelId="{02B1D158-86B2-4BC6-9BBC-0C1E5852B52A}" type="presParOf" srcId="{D4A3ED14-9EB4-4704-B2C7-683F25C0BF71}" destId="{263707DA-0E60-4F12-AA3B-D2E6A23FF5C4}" srcOrd="1" destOrd="0" presId="urn:microsoft.com/office/officeart/2005/8/layout/hList1"/>
    <dgm:cxn modelId="{A1D95AA2-091B-475B-8F5F-E93D67688003}" type="presParOf" srcId="{5D353A18-3018-4A36-A608-82A6F135C2E5}" destId="{91D4ABAC-7196-4716-94AE-7B2424F987F9}" srcOrd="3" destOrd="0" presId="urn:microsoft.com/office/officeart/2005/8/layout/hList1"/>
    <dgm:cxn modelId="{9F65F1B7-65A2-4A04-854A-873D8F26A304}" type="presParOf" srcId="{5D353A18-3018-4A36-A608-82A6F135C2E5}" destId="{89AA5800-B37A-4001-AF5B-B318E3DD79A8}" srcOrd="4" destOrd="0" presId="urn:microsoft.com/office/officeart/2005/8/layout/hList1"/>
    <dgm:cxn modelId="{8CA75864-A155-4F69-8401-76223C25C5CC}" type="presParOf" srcId="{89AA5800-B37A-4001-AF5B-B318E3DD79A8}" destId="{0E68F867-D420-4F6F-972B-8DEAF74204C3}" srcOrd="0" destOrd="0" presId="urn:microsoft.com/office/officeart/2005/8/layout/hList1"/>
    <dgm:cxn modelId="{50F71E25-8153-4DC5-B4A7-77FA3C71E38B}" type="presParOf" srcId="{89AA5800-B37A-4001-AF5B-B318E3DD79A8}" destId="{F967B403-62F2-435B-A355-4D37BFDB017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CE9D20B5-9293-4BA6-9E64-2C4C83CC7D33}" type="doc">
      <dgm:prSet loTypeId="urn:microsoft.com/office/officeart/2005/8/layout/hList2" loCatId="list" qsTypeId="urn:microsoft.com/office/officeart/2005/8/quickstyle/simple1" qsCatId="simple" csTypeId="urn:microsoft.com/office/officeart/2005/8/colors/colorful2" csCatId="colorful" phldr="1"/>
      <dgm:spPr/>
      <dgm:t>
        <a:bodyPr/>
        <a:lstStyle/>
        <a:p>
          <a:endParaRPr lang="es-ES"/>
        </a:p>
      </dgm:t>
    </dgm:pt>
    <dgm:pt modelId="{FDDA5E7F-9078-4226-9833-A7896205F8E3}">
      <dgm:prSet phldrT="[Texto]" custT="1"/>
      <dgm:spPr>
        <a:xfrm rot="16200000">
          <a:off x="-1906610" y="3033491"/>
          <a:ext cx="4629448" cy="373061"/>
        </a:xfrm>
        <a:prstGeom prst="rect">
          <a:avLst/>
        </a:prstGeom>
        <a:noFill/>
        <a:ln>
          <a:noFill/>
        </a:ln>
        <a:effectLst/>
      </dgm:spPr>
      <dgm:t>
        <a:bodyPr/>
        <a:lstStyle/>
        <a:p>
          <a:r>
            <a:rPr lang="es-ES" sz="1800" b="1" dirty="0" smtClean="0">
              <a:solidFill>
                <a:schemeClr val="accent1">
                  <a:lumMod val="50000"/>
                </a:schemeClr>
              </a:solidFill>
              <a:latin typeface="Calibri"/>
              <a:ea typeface="+mn-ea"/>
              <a:cs typeface="+mn-cs"/>
            </a:rPr>
            <a:t>Acciones previas</a:t>
          </a:r>
          <a:endParaRPr lang="es-ES" sz="1800" b="1" dirty="0">
            <a:solidFill>
              <a:schemeClr val="accent1">
                <a:lumMod val="50000"/>
              </a:schemeClr>
            </a:solidFill>
            <a:latin typeface="Calibri"/>
            <a:ea typeface="+mn-ea"/>
            <a:cs typeface="+mn-cs"/>
          </a:endParaRPr>
        </a:p>
      </dgm:t>
    </dgm:pt>
    <dgm:pt modelId="{CFC32BFA-519E-4C5E-ACC1-79E16D230790}" type="parTrans" cxnId="{E7722F00-2307-49BF-B444-C68CE592A2AF}">
      <dgm:prSet/>
      <dgm:spPr/>
      <dgm:t>
        <a:bodyPr/>
        <a:lstStyle/>
        <a:p>
          <a:endParaRPr lang="es-ES" sz="1200"/>
        </a:p>
      </dgm:t>
    </dgm:pt>
    <dgm:pt modelId="{64C61155-77CE-4406-90E2-1B77BCFA94BA}" type="sibTrans" cxnId="{E7722F00-2307-49BF-B444-C68CE592A2AF}">
      <dgm:prSet/>
      <dgm:spPr/>
      <dgm:t>
        <a:bodyPr/>
        <a:lstStyle/>
        <a:p>
          <a:endParaRPr lang="es-ES" sz="1200"/>
        </a:p>
      </dgm:t>
    </dgm:pt>
    <dgm:pt modelId="{7F8A7BF8-59BB-4F77-B778-7D0DFFFDBF0A}">
      <dgm:prSet phldrT="[Texto]" custT="1"/>
      <dgm:spPr>
        <a:xfrm rot="16200000">
          <a:off x="788730" y="3021079"/>
          <a:ext cx="4629448" cy="373061"/>
        </a:xfrm>
        <a:prstGeom prst="rect">
          <a:avLst/>
        </a:prstGeom>
        <a:noFill/>
        <a:ln>
          <a:noFill/>
        </a:ln>
        <a:effectLst/>
      </dgm:spPr>
      <dgm:t>
        <a:bodyPr/>
        <a:lstStyle/>
        <a:p>
          <a:r>
            <a:rPr lang="es-ES" sz="1800" b="1" dirty="0" smtClean="0">
              <a:solidFill>
                <a:schemeClr val="accent6">
                  <a:lumMod val="50000"/>
                </a:schemeClr>
              </a:solidFill>
              <a:latin typeface="Calibri"/>
              <a:ea typeface="+mn-ea"/>
              <a:cs typeface="+mn-cs"/>
            </a:rPr>
            <a:t>Acciones preventivas</a:t>
          </a:r>
          <a:endParaRPr lang="es-ES" sz="1800" b="1" dirty="0">
            <a:solidFill>
              <a:schemeClr val="accent6">
                <a:lumMod val="50000"/>
              </a:schemeClr>
            </a:solidFill>
            <a:latin typeface="Calibri"/>
            <a:ea typeface="+mn-ea"/>
            <a:cs typeface="+mn-cs"/>
          </a:endParaRPr>
        </a:p>
      </dgm:t>
    </dgm:pt>
    <dgm:pt modelId="{7B9C938D-D1D5-4594-9C3E-8BBFD2498D96}" type="parTrans" cxnId="{CD58E9A6-0E1C-4900-945A-EC28A815AD84}">
      <dgm:prSet/>
      <dgm:spPr/>
      <dgm:t>
        <a:bodyPr/>
        <a:lstStyle/>
        <a:p>
          <a:endParaRPr lang="es-ES" sz="1200"/>
        </a:p>
      </dgm:t>
    </dgm:pt>
    <dgm:pt modelId="{77442DF1-09D6-40DD-B5B6-343852651B91}" type="sibTrans" cxnId="{CD58E9A6-0E1C-4900-945A-EC28A815AD84}">
      <dgm:prSet/>
      <dgm:spPr/>
      <dgm:t>
        <a:bodyPr/>
        <a:lstStyle/>
        <a:p>
          <a:endParaRPr lang="es-ES" sz="1200"/>
        </a:p>
      </dgm:t>
    </dgm:pt>
    <dgm:pt modelId="{038B73CF-02C0-49A3-B19E-61ABBF07420C}">
      <dgm:prSet phldrT="[Texto]" custT="1"/>
      <dgm:spPr>
        <a:xfrm rot="16200000">
          <a:off x="3484072" y="3021079"/>
          <a:ext cx="4629448" cy="373061"/>
        </a:xfrm>
        <a:prstGeom prst="rect">
          <a:avLst/>
        </a:prstGeom>
        <a:noFill/>
        <a:ln>
          <a:noFill/>
        </a:ln>
        <a:effectLst/>
      </dgm:spPr>
      <dgm:t>
        <a:bodyPr/>
        <a:lstStyle/>
        <a:p>
          <a:r>
            <a:rPr lang="es-ES" sz="1800" b="1" dirty="0" smtClean="0">
              <a:solidFill>
                <a:schemeClr val="accent2">
                  <a:lumMod val="75000"/>
                </a:schemeClr>
              </a:solidFill>
              <a:latin typeface="Calibri"/>
              <a:ea typeface="+mn-ea"/>
              <a:cs typeface="+mn-cs"/>
            </a:rPr>
            <a:t>Acciones correctivas</a:t>
          </a:r>
          <a:endParaRPr lang="es-ES" sz="1800" b="1" dirty="0">
            <a:solidFill>
              <a:schemeClr val="accent2">
                <a:lumMod val="75000"/>
              </a:schemeClr>
            </a:solidFill>
            <a:latin typeface="Calibri"/>
            <a:ea typeface="+mn-ea"/>
            <a:cs typeface="+mn-cs"/>
          </a:endParaRPr>
        </a:p>
      </dgm:t>
    </dgm:pt>
    <dgm:pt modelId="{F886FC0A-B243-4365-B61D-04376A5E84BB}" type="parTrans" cxnId="{010BA34D-3220-4F4F-909B-04FDA8C4383F}">
      <dgm:prSet/>
      <dgm:spPr/>
      <dgm:t>
        <a:bodyPr/>
        <a:lstStyle/>
        <a:p>
          <a:endParaRPr lang="es-ES" sz="1200"/>
        </a:p>
      </dgm:t>
    </dgm:pt>
    <dgm:pt modelId="{54A6CFA4-7470-494A-8CB2-369C09915EC3}" type="sibTrans" cxnId="{010BA34D-3220-4F4F-909B-04FDA8C4383F}">
      <dgm:prSet/>
      <dgm:spPr/>
      <dgm:t>
        <a:bodyPr/>
        <a:lstStyle/>
        <a:p>
          <a:endParaRPr lang="es-ES" sz="1200"/>
        </a:p>
      </dgm:t>
    </dgm:pt>
    <dgm:pt modelId="{2C4A88E7-E7D6-4B09-86B9-D3C660020552}">
      <dgm:prSet custT="1"/>
      <dgm:spPr>
        <a:xfrm>
          <a:off x="594645" y="905297"/>
          <a:ext cx="1858241" cy="4629448"/>
        </a:xfrm>
        <a:prstGeom prst="rect">
          <a:avLst/>
        </a:prstGeom>
        <a:solidFill>
          <a:schemeClr val="accent1">
            <a:lumMod val="60000"/>
            <a:lumOff val="40000"/>
          </a:schemeClr>
        </a:solidFill>
        <a:ln w="25400" cap="flat" cmpd="sng" algn="ctr">
          <a:solidFill>
            <a:schemeClr val="accent1"/>
          </a:solidFill>
          <a:prstDash val="solid"/>
        </a:ln>
        <a:effectLst/>
      </dgm:spPr>
      <dgm:t>
        <a:bodyPr/>
        <a:lstStyle/>
        <a:p>
          <a:pPr marL="93663" indent="-93663" algn="just"/>
          <a:r>
            <a:rPr lang="es-MX" sz="1200" b="1" dirty="0" smtClean="0">
              <a:solidFill>
                <a:schemeClr val="accent5">
                  <a:lumMod val="50000"/>
                </a:schemeClr>
              </a:solidFill>
              <a:latin typeface="Calibri"/>
              <a:ea typeface="+mn-ea"/>
              <a:cs typeface="+mn-cs"/>
            </a:rPr>
            <a:t>Disponer</a:t>
          </a:r>
          <a:r>
            <a:rPr lang="es-MX" sz="1200" dirty="0" smtClean="0">
              <a:solidFill>
                <a:schemeClr val="accent5">
                  <a:lumMod val="50000"/>
                </a:schemeClr>
              </a:solidFill>
              <a:latin typeface="Calibri"/>
              <a:ea typeface="+mn-ea"/>
              <a:cs typeface="+mn-cs"/>
            </a:rPr>
            <a:t> </a:t>
          </a:r>
          <a:r>
            <a:rPr lang="es-MX" sz="1200" b="1" dirty="0" smtClean="0">
              <a:solidFill>
                <a:schemeClr val="accent5">
                  <a:lumMod val="50000"/>
                </a:schemeClr>
              </a:solidFill>
              <a:latin typeface="Calibri"/>
              <a:ea typeface="+mn-ea"/>
              <a:cs typeface="+mn-cs"/>
            </a:rPr>
            <a:t>un espacio en sedes de Consejo Distrital y órganos de los OPL</a:t>
          </a:r>
          <a:r>
            <a:rPr lang="es-MX" sz="1200" dirty="0" smtClean="0">
              <a:solidFill>
                <a:schemeClr val="accent5">
                  <a:lumMod val="50000"/>
                </a:schemeClr>
              </a:solidFill>
              <a:latin typeface="Calibri"/>
              <a:ea typeface="+mn-ea"/>
              <a:cs typeface="+mn-cs"/>
            </a:rPr>
            <a:t>, para </a:t>
          </a:r>
          <a:r>
            <a:rPr lang="es-MX" sz="1200" b="1" dirty="0" smtClean="0">
              <a:solidFill>
                <a:schemeClr val="accent5">
                  <a:lumMod val="50000"/>
                </a:schemeClr>
              </a:solidFill>
              <a:latin typeface="Calibri"/>
              <a:ea typeface="+mn-ea"/>
              <a:cs typeface="+mn-cs"/>
            </a:rPr>
            <a:t>entrega o intercambio</a:t>
          </a:r>
          <a:r>
            <a:rPr lang="es-MX" sz="1200" dirty="0" smtClean="0">
              <a:solidFill>
                <a:schemeClr val="accent5">
                  <a:lumMod val="50000"/>
                </a:schemeClr>
              </a:solidFill>
              <a:latin typeface="Calibri"/>
              <a:ea typeface="+mn-ea"/>
              <a:cs typeface="+mn-cs"/>
            </a:rPr>
            <a:t>.</a:t>
          </a:r>
          <a:endParaRPr lang="es-ES" sz="1200" dirty="0">
            <a:solidFill>
              <a:schemeClr val="accent5">
                <a:lumMod val="50000"/>
              </a:schemeClr>
            </a:solidFill>
            <a:latin typeface="Calibri"/>
            <a:ea typeface="+mn-ea"/>
            <a:cs typeface="+mn-cs"/>
          </a:endParaRPr>
        </a:p>
      </dgm:t>
    </dgm:pt>
    <dgm:pt modelId="{89E25DC6-C492-458C-B26C-8ECBA5C5993B}" type="parTrans" cxnId="{7ACD2FEC-8079-4BCE-839D-9C985C5A1E62}">
      <dgm:prSet/>
      <dgm:spPr/>
      <dgm:t>
        <a:bodyPr/>
        <a:lstStyle/>
        <a:p>
          <a:endParaRPr lang="es-ES" sz="1200"/>
        </a:p>
      </dgm:t>
    </dgm:pt>
    <dgm:pt modelId="{CB49437D-DAC8-4288-BE18-98EEA81F23C0}" type="sibTrans" cxnId="{7ACD2FEC-8079-4BCE-839D-9C985C5A1E62}">
      <dgm:prSet/>
      <dgm:spPr/>
      <dgm:t>
        <a:bodyPr/>
        <a:lstStyle/>
        <a:p>
          <a:endParaRPr lang="es-ES" sz="1200"/>
        </a:p>
      </dgm:t>
    </dgm:pt>
    <dgm:pt modelId="{3D2FC411-895A-434E-9D19-A756FBA0C7E3}">
      <dgm:prSet custT="1"/>
      <dgm:spPr>
        <a:xfrm>
          <a:off x="3289986" y="892885"/>
          <a:ext cx="1858241" cy="4629448"/>
        </a:xfrm>
        <a:prstGeom prst="rect">
          <a:avLst/>
        </a:prstGeom>
        <a:solidFill>
          <a:schemeClr val="bg1"/>
        </a:solidFill>
        <a:ln w="25400" cap="flat" cmpd="sng" algn="ctr">
          <a:solidFill>
            <a:schemeClr val="accent6">
              <a:lumMod val="75000"/>
            </a:schemeClr>
          </a:solidFill>
          <a:prstDash val="solid"/>
        </a:ln>
        <a:effectLst/>
      </dgm:spPr>
      <dgm:t>
        <a:bodyPr/>
        <a:lstStyle/>
        <a:p>
          <a:pPr algn="just"/>
          <a:r>
            <a:rPr lang="es-MX" sz="1100" dirty="0" smtClean="0">
              <a:solidFill>
                <a:schemeClr val="accent6">
                  <a:lumMod val="50000"/>
                </a:schemeClr>
              </a:solidFill>
              <a:latin typeface="Calibri"/>
              <a:ea typeface="+mn-ea"/>
              <a:cs typeface="+mn-cs"/>
            </a:rPr>
            <a:t> Distinción de </a:t>
          </a:r>
          <a:r>
            <a:rPr lang="es-MX" sz="1100" b="1" dirty="0" smtClean="0">
              <a:solidFill>
                <a:schemeClr val="accent6">
                  <a:lumMod val="50000"/>
                </a:schemeClr>
              </a:solidFill>
              <a:latin typeface="Calibri"/>
              <a:ea typeface="+mn-ea"/>
              <a:cs typeface="+mn-cs"/>
            </a:rPr>
            <a:t>colores</a:t>
          </a:r>
          <a:r>
            <a:rPr lang="es-MX" sz="1100" dirty="0" smtClean="0">
              <a:solidFill>
                <a:schemeClr val="accent6">
                  <a:lumMod val="50000"/>
                </a:schemeClr>
              </a:solidFill>
              <a:latin typeface="Calibri"/>
              <a:ea typeface="+mn-ea"/>
              <a:cs typeface="+mn-cs"/>
            </a:rPr>
            <a:t>.</a:t>
          </a:r>
          <a:endParaRPr lang="es-ES" sz="1100" dirty="0">
            <a:solidFill>
              <a:schemeClr val="accent6">
                <a:lumMod val="50000"/>
              </a:schemeClr>
            </a:solidFill>
            <a:latin typeface="Calibri"/>
            <a:ea typeface="+mn-ea"/>
            <a:cs typeface="+mn-cs"/>
          </a:endParaRPr>
        </a:p>
      </dgm:t>
    </dgm:pt>
    <dgm:pt modelId="{FC0EBCC7-C556-49D2-9C14-192C41337627}" type="parTrans" cxnId="{BD637C69-E441-4118-90C1-556BCB7AA327}">
      <dgm:prSet/>
      <dgm:spPr/>
      <dgm:t>
        <a:bodyPr/>
        <a:lstStyle/>
        <a:p>
          <a:endParaRPr lang="es-ES" sz="1200"/>
        </a:p>
      </dgm:t>
    </dgm:pt>
    <dgm:pt modelId="{D19E62C2-A2E3-44B1-A52F-512635B52595}" type="sibTrans" cxnId="{BD637C69-E441-4118-90C1-556BCB7AA327}">
      <dgm:prSet/>
      <dgm:spPr/>
      <dgm:t>
        <a:bodyPr/>
        <a:lstStyle/>
        <a:p>
          <a:endParaRPr lang="es-ES" sz="1200"/>
        </a:p>
      </dgm:t>
    </dgm:pt>
    <dgm:pt modelId="{B9AED021-7C7B-4F12-8A3F-A02EA0BEC028}">
      <dgm:prSet custT="1"/>
      <dgm:spPr>
        <a:xfrm>
          <a:off x="3289986" y="892885"/>
          <a:ext cx="1858241" cy="4629448"/>
        </a:xfrm>
        <a:prstGeom prst="rect">
          <a:avLst/>
        </a:prstGeom>
        <a:solidFill>
          <a:schemeClr val="bg1"/>
        </a:solidFill>
        <a:ln w="25400" cap="flat" cmpd="sng" algn="ctr">
          <a:solidFill>
            <a:schemeClr val="accent6">
              <a:lumMod val="75000"/>
            </a:schemeClr>
          </a:solidFill>
          <a:prstDash val="solid"/>
        </a:ln>
        <a:effectLst/>
      </dgm:spPr>
      <dgm:t>
        <a:bodyPr/>
        <a:lstStyle/>
        <a:p>
          <a:pPr algn="just"/>
          <a:r>
            <a:rPr lang="es-MX" sz="1100" dirty="0" smtClean="0">
              <a:solidFill>
                <a:schemeClr val="accent6">
                  <a:lumMod val="50000"/>
                </a:schemeClr>
              </a:solidFill>
              <a:latin typeface="Calibri"/>
              <a:ea typeface="+mn-ea"/>
              <a:cs typeface="+mn-cs"/>
            </a:rPr>
            <a:t> Fortalecimiento</a:t>
          </a:r>
          <a:r>
            <a:rPr lang="es-MX" sz="1100" b="1" dirty="0" smtClean="0">
              <a:solidFill>
                <a:schemeClr val="accent6">
                  <a:lumMod val="50000"/>
                </a:schemeClr>
              </a:solidFill>
              <a:latin typeface="Calibri"/>
              <a:ea typeface="+mn-ea"/>
              <a:cs typeface="+mn-cs"/>
            </a:rPr>
            <a:t> capacitación</a:t>
          </a:r>
          <a:r>
            <a:rPr lang="es-MX" sz="1100" dirty="0" smtClean="0">
              <a:solidFill>
                <a:schemeClr val="accent6">
                  <a:lumMod val="50000"/>
                </a:schemeClr>
              </a:solidFill>
              <a:latin typeface="Calibri"/>
              <a:ea typeface="+mn-ea"/>
              <a:cs typeface="+mn-cs"/>
            </a:rPr>
            <a:t>.</a:t>
          </a:r>
          <a:endParaRPr lang="es-MX" sz="1100" dirty="0">
            <a:solidFill>
              <a:schemeClr val="accent6">
                <a:lumMod val="50000"/>
              </a:schemeClr>
            </a:solidFill>
            <a:latin typeface="Calibri"/>
            <a:ea typeface="+mn-ea"/>
            <a:cs typeface="+mn-cs"/>
          </a:endParaRPr>
        </a:p>
      </dgm:t>
    </dgm:pt>
    <dgm:pt modelId="{92F9E464-F3D4-4691-9427-5FDE71F158F7}" type="parTrans" cxnId="{98DDD010-63C1-4E72-BB2F-D66FC3A5E2E0}">
      <dgm:prSet/>
      <dgm:spPr/>
      <dgm:t>
        <a:bodyPr/>
        <a:lstStyle/>
        <a:p>
          <a:endParaRPr lang="es-ES" sz="1200"/>
        </a:p>
      </dgm:t>
    </dgm:pt>
    <dgm:pt modelId="{AD1FDF20-283F-4426-80CB-49D50DAAB639}" type="sibTrans" cxnId="{98DDD010-63C1-4E72-BB2F-D66FC3A5E2E0}">
      <dgm:prSet/>
      <dgm:spPr/>
      <dgm:t>
        <a:bodyPr/>
        <a:lstStyle/>
        <a:p>
          <a:endParaRPr lang="es-ES" sz="1200"/>
        </a:p>
      </dgm:t>
    </dgm:pt>
    <dgm:pt modelId="{CF8A2CCD-08A8-4DB8-A757-F09DA24EA7DD}">
      <dgm:prSet custT="1"/>
      <dgm:spPr>
        <a:xfrm>
          <a:off x="3289986" y="892885"/>
          <a:ext cx="1858241" cy="4629448"/>
        </a:xfrm>
        <a:prstGeom prst="rect">
          <a:avLst/>
        </a:prstGeom>
        <a:solidFill>
          <a:schemeClr val="bg1"/>
        </a:solidFill>
        <a:ln w="25400" cap="flat" cmpd="sng" algn="ctr">
          <a:solidFill>
            <a:schemeClr val="accent6">
              <a:lumMod val="75000"/>
            </a:schemeClr>
          </a:solidFill>
          <a:prstDash val="solid"/>
        </a:ln>
        <a:effectLst/>
      </dgm:spPr>
      <dgm:t>
        <a:bodyPr/>
        <a:lstStyle/>
        <a:p>
          <a:pPr algn="just"/>
          <a:r>
            <a:rPr lang="es-MX" sz="1100" b="1" dirty="0" smtClean="0">
              <a:solidFill>
                <a:schemeClr val="accent6">
                  <a:lumMod val="50000"/>
                </a:schemeClr>
              </a:solidFill>
              <a:latin typeface="Calibri"/>
              <a:ea typeface="+mn-ea"/>
              <a:cs typeface="+mn-cs"/>
            </a:rPr>
            <a:t> Escrutinio en mesas separadas </a:t>
          </a:r>
          <a:r>
            <a:rPr lang="es-MX" sz="1100" dirty="0" smtClean="0">
              <a:solidFill>
                <a:schemeClr val="accent6">
                  <a:lumMod val="50000"/>
                </a:schemeClr>
              </a:solidFill>
              <a:latin typeface="Calibri"/>
              <a:ea typeface="+mn-ea"/>
              <a:cs typeface="+mn-cs"/>
            </a:rPr>
            <a:t>entre elecciones federales y locales.</a:t>
          </a:r>
          <a:endParaRPr lang="es-MX" sz="1100" dirty="0">
            <a:solidFill>
              <a:schemeClr val="accent6">
                <a:lumMod val="50000"/>
              </a:schemeClr>
            </a:solidFill>
            <a:latin typeface="Calibri"/>
            <a:ea typeface="+mn-ea"/>
            <a:cs typeface="+mn-cs"/>
          </a:endParaRPr>
        </a:p>
      </dgm:t>
    </dgm:pt>
    <dgm:pt modelId="{609339A0-AE7F-4F8B-AAFB-9E2866EED0FD}" type="parTrans" cxnId="{8286A1D2-D377-413F-9EDD-02301E836427}">
      <dgm:prSet/>
      <dgm:spPr/>
      <dgm:t>
        <a:bodyPr/>
        <a:lstStyle/>
        <a:p>
          <a:endParaRPr lang="es-ES" sz="1200"/>
        </a:p>
      </dgm:t>
    </dgm:pt>
    <dgm:pt modelId="{3E356D82-3434-49F0-A0AC-55D3FC0EBEB5}" type="sibTrans" cxnId="{8286A1D2-D377-413F-9EDD-02301E836427}">
      <dgm:prSet/>
      <dgm:spPr/>
      <dgm:t>
        <a:bodyPr/>
        <a:lstStyle/>
        <a:p>
          <a:endParaRPr lang="es-ES" sz="1200"/>
        </a:p>
      </dgm:t>
    </dgm:pt>
    <dgm:pt modelId="{2F236732-2827-4A21-B7CD-22FF149221BC}">
      <dgm:prSet custT="1"/>
      <dgm:spPr>
        <a:xfrm>
          <a:off x="3289986" y="892885"/>
          <a:ext cx="1858241" cy="4629448"/>
        </a:xfrm>
        <a:prstGeom prst="rect">
          <a:avLst/>
        </a:prstGeom>
        <a:solidFill>
          <a:schemeClr val="bg1"/>
        </a:solidFill>
        <a:ln w="25400" cap="flat" cmpd="sng" algn="ctr">
          <a:solidFill>
            <a:schemeClr val="accent6">
              <a:lumMod val="75000"/>
            </a:schemeClr>
          </a:solidFill>
          <a:prstDash val="solid"/>
        </a:ln>
        <a:effectLst/>
      </dgm:spPr>
      <dgm:t>
        <a:bodyPr/>
        <a:lstStyle/>
        <a:p>
          <a:pPr algn="just"/>
          <a:r>
            <a:rPr lang="es-MX" sz="1100" b="1" dirty="0" smtClean="0">
              <a:solidFill>
                <a:schemeClr val="accent6">
                  <a:lumMod val="50000"/>
                </a:schemeClr>
              </a:solidFill>
              <a:latin typeface="Calibri"/>
              <a:ea typeface="+mn-ea"/>
              <a:cs typeface="+mn-cs"/>
            </a:rPr>
            <a:t> Mecanismos de recolección</a:t>
          </a:r>
          <a:r>
            <a:rPr lang="es-MX" sz="1100" dirty="0" smtClean="0">
              <a:solidFill>
                <a:schemeClr val="accent6">
                  <a:lumMod val="50000"/>
                </a:schemeClr>
              </a:solidFill>
              <a:latin typeface="Calibri"/>
              <a:ea typeface="+mn-ea"/>
              <a:cs typeface="+mn-cs"/>
            </a:rPr>
            <a:t>-</a:t>
          </a:r>
          <a:r>
            <a:rPr lang="es-MX" sz="1100" b="1" dirty="0" smtClean="0">
              <a:solidFill>
                <a:schemeClr val="accent6">
                  <a:lumMod val="50000"/>
                </a:schemeClr>
              </a:solidFill>
              <a:latin typeface="Calibri"/>
              <a:ea typeface="+mn-ea"/>
              <a:cs typeface="+mn-cs"/>
            </a:rPr>
            <a:t>Modelo de recepción de paquetes</a:t>
          </a:r>
          <a:r>
            <a:rPr lang="es-MX" sz="1100" dirty="0" smtClean="0">
              <a:solidFill>
                <a:schemeClr val="accent6">
                  <a:lumMod val="50000"/>
                </a:schemeClr>
              </a:solidFill>
              <a:latin typeface="Calibri"/>
              <a:ea typeface="+mn-ea"/>
              <a:cs typeface="+mn-cs"/>
            </a:rPr>
            <a:t>.</a:t>
          </a:r>
          <a:endParaRPr lang="es-MX" sz="1100" dirty="0">
            <a:solidFill>
              <a:schemeClr val="accent6">
                <a:lumMod val="50000"/>
              </a:schemeClr>
            </a:solidFill>
            <a:latin typeface="Calibri"/>
            <a:ea typeface="+mn-ea"/>
            <a:cs typeface="+mn-cs"/>
          </a:endParaRPr>
        </a:p>
      </dgm:t>
    </dgm:pt>
    <dgm:pt modelId="{F40F9FAF-D343-4C0D-9B4F-9FD57302367B}" type="parTrans" cxnId="{6F582680-7822-4CE0-BEFA-DF032721839C}">
      <dgm:prSet/>
      <dgm:spPr/>
      <dgm:t>
        <a:bodyPr/>
        <a:lstStyle/>
        <a:p>
          <a:endParaRPr lang="es-ES" sz="1200"/>
        </a:p>
      </dgm:t>
    </dgm:pt>
    <dgm:pt modelId="{539DA7D2-ED99-4A71-BAE9-139C5541238D}" type="sibTrans" cxnId="{6F582680-7822-4CE0-BEFA-DF032721839C}">
      <dgm:prSet/>
      <dgm:spPr/>
      <dgm:t>
        <a:bodyPr/>
        <a:lstStyle/>
        <a:p>
          <a:endParaRPr lang="es-ES" sz="1200"/>
        </a:p>
      </dgm:t>
    </dgm:pt>
    <dgm:pt modelId="{D112789B-507A-40CA-90E4-ED6375679C1B}">
      <dgm:prSet custT="1"/>
      <dgm:spPr>
        <a:xfrm>
          <a:off x="3289986" y="892885"/>
          <a:ext cx="1858241" cy="4629448"/>
        </a:xfrm>
        <a:prstGeom prst="rect">
          <a:avLst/>
        </a:prstGeom>
        <a:solidFill>
          <a:schemeClr val="bg1"/>
        </a:solidFill>
        <a:ln w="25400" cap="flat" cmpd="sng" algn="ctr">
          <a:solidFill>
            <a:schemeClr val="accent6">
              <a:lumMod val="75000"/>
            </a:schemeClr>
          </a:solidFill>
          <a:prstDash val="solid"/>
        </a:ln>
        <a:effectLst/>
      </dgm:spPr>
      <dgm:t>
        <a:bodyPr/>
        <a:lstStyle/>
        <a:p>
          <a:pPr algn="just"/>
          <a:r>
            <a:rPr lang="es-MX" sz="1100" b="1" dirty="0" smtClean="0">
              <a:solidFill>
                <a:schemeClr val="accent6">
                  <a:lumMod val="50000"/>
                </a:schemeClr>
              </a:solidFill>
              <a:latin typeface="Calibri"/>
              <a:ea typeface="+mn-ea"/>
              <a:cs typeface="+mn-cs"/>
            </a:rPr>
            <a:t> Distribución</a:t>
          </a:r>
          <a:r>
            <a:rPr lang="es-MX" sz="1100" dirty="0" smtClean="0">
              <a:solidFill>
                <a:schemeClr val="accent6">
                  <a:lumMod val="50000"/>
                </a:schemeClr>
              </a:solidFill>
              <a:latin typeface="Calibri"/>
              <a:ea typeface="+mn-ea"/>
              <a:cs typeface="+mn-cs"/>
            </a:rPr>
            <a:t> estratégica </a:t>
          </a:r>
          <a:r>
            <a:rPr lang="es-MX" sz="1100" b="1" dirty="0" smtClean="0">
              <a:solidFill>
                <a:schemeClr val="accent6">
                  <a:lumMod val="50000"/>
                </a:schemeClr>
              </a:solidFill>
              <a:latin typeface="Calibri"/>
              <a:ea typeface="+mn-ea"/>
              <a:cs typeface="+mn-cs"/>
            </a:rPr>
            <a:t>de CAE y SE federales y locales</a:t>
          </a:r>
          <a:r>
            <a:rPr lang="es-MX" sz="1100" dirty="0" smtClean="0">
              <a:solidFill>
                <a:schemeClr val="accent6">
                  <a:lumMod val="50000"/>
                </a:schemeClr>
              </a:solidFill>
              <a:latin typeface="Calibri"/>
              <a:ea typeface="+mn-ea"/>
              <a:cs typeface="+mn-cs"/>
            </a:rPr>
            <a:t>.</a:t>
          </a:r>
          <a:endParaRPr lang="es-MX" sz="1100" dirty="0">
            <a:solidFill>
              <a:schemeClr val="accent6">
                <a:lumMod val="50000"/>
              </a:schemeClr>
            </a:solidFill>
            <a:latin typeface="Calibri"/>
            <a:ea typeface="+mn-ea"/>
            <a:cs typeface="+mn-cs"/>
          </a:endParaRPr>
        </a:p>
      </dgm:t>
    </dgm:pt>
    <dgm:pt modelId="{0E18F48B-ACD6-4199-9353-7A9F13CD657E}" type="parTrans" cxnId="{8FD147EC-74D9-4463-8373-2490CF105D4C}">
      <dgm:prSet/>
      <dgm:spPr/>
      <dgm:t>
        <a:bodyPr/>
        <a:lstStyle/>
        <a:p>
          <a:endParaRPr lang="es-ES" sz="1200"/>
        </a:p>
      </dgm:t>
    </dgm:pt>
    <dgm:pt modelId="{A2839519-1CA9-472B-AE95-2A24328D222F}" type="sibTrans" cxnId="{8FD147EC-74D9-4463-8373-2490CF105D4C}">
      <dgm:prSet/>
      <dgm:spPr/>
      <dgm:t>
        <a:bodyPr/>
        <a:lstStyle/>
        <a:p>
          <a:endParaRPr lang="es-ES" sz="1200"/>
        </a:p>
      </dgm:t>
    </dgm:pt>
    <dgm:pt modelId="{C36BAA31-040C-4054-B68B-F4AFDD15C57B}">
      <dgm:prSet custT="1"/>
      <dgm:spPr>
        <a:xfrm>
          <a:off x="3289986" y="892885"/>
          <a:ext cx="1858241" cy="4629448"/>
        </a:xfrm>
        <a:prstGeom prst="rect">
          <a:avLst/>
        </a:prstGeom>
        <a:solidFill>
          <a:schemeClr val="bg1"/>
        </a:solidFill>
        <a:ln w="25400" cap="flat" cmpd="sng" algn="ctr">
          <a:solidFill>
            <a:schemeClr val="accent6">
              <a:lumMod val="75000"/>
            </a:schemeClr>
          </a:solidFill>
          <a:prstDash val="solid"/>
        </a:ln>
        <a:effectLst/>
      </dgm:spPr>
      <dgm:t>
        <a:bodyPr/>
        <a:lstStyle/>
        <a:p>
          <a:pPr algn="just"/>
          <a:r>
            <a:rPr lang="es-MX" sz="1100" b="1" dirty="0" smtClean="0">
              <a:solidFill>
                <a:schemeClr val="accent6">
                  <a:lumMod val="50000"/>
                </a:schemeClr>
              </a:solidFill>
              <a:latin typeface="Calibri"/>
              <a:ea typeface="+mn-ea"/>
              <a:cs typeface="+mn-cs"/>
            </a:rPr>
            <a:t> Lista de cotejo</a:t>
          </a:r>
          <a:r>
            <a:rPr lang="es-MX" sz="1100" dirty="0" smtClean="0">
              <a:solidFill>
                <a:schemeClr val="accent6">
                  <a:lumMod val="50000"/>
                </a:schemeClr>
              </a:solidFill>
              <a:latin typeface="Calibri"/>
              <a:ea typeface="+mn-ea"/>
              <a:cs typeface="+mn-cs"/>
            </a:rPr>
            <a:t> de </a:t>
          </a:r>
          <a:r>
            <a:rPr lang="es-MX" sz="1100" b="1" dirty="0" smtClean="0">
              <a:solidFill>
                <a:schemeClr val="accent6">
                  <a:lumMod val="50000"/>
                </a:schemeClr>
              </a:solidFill>
              <a:latin typeface="Calibri"/>
              <a:ea typeface="+mn-ea"/>
              <a:cs typeface="+mn-cs"/>
            </a:rPr>
            <a:t>integración de paquetes</a:t>
          </a:r>
          <a:r>
            <a:rPr lang="es-MX" sz="1100" dirty="0" smtClean="0">
              <a:solidFill>
                <a:schemeClr val="accent6">
                  <a:lumMod val="50000"/>
                </a:schemeClr>
              </a:solidFill>
              <a:latin typeface="Calibri"/>
              <a:ea typeface="+mn-ea"/>
              <a:cs typeface="+mn-cs"/>
            </a:rPr>
            <a:t>.</a:t>
          </a:r>
          <a:endParaRPr lang="es-MX" sz="1100" dirty="0">
            <a:solidFill>
              <a:schemeClr val="accent6">
                <a:lumMod val="50000"/>
              </a:schemeClr>
            </a:solidFill>
            <a:latin typeface="Calibri"/>
            <a:ea typeface="+mn-ea"/>
            <a:cs typeface="+mn-cs"/>
          </a:endParaRPr>
        </a:p>
      </dgm:t>
    </dgm:pt>
    <dgm:pt modelId="{98C42255-8771-4EF3-B4FB-934925158816}" type="parTrans" cxnId="{D17B1E70-2949-4EA8-9560-C000FA77A958}">
      <dgm:prSet/>
      <dgm:spPr/>
      <dgm:t>
        <a:bodyPr/>
        <a:lstStyle/>
        <a:p>
          <a:endParaRPr lang="es-ES" sz="1200"/>
        </a:p>
      </dgm:t>
    </dgm:pt>
    <dgm:pt modelId="{6EE8B794-666A-4C58-A7B1-AF6409BC3DD9}" type="sibTrans" cxnId="{D17B1E70-2949-4EA8-9560-C000FA77A958}">
      <dgm:prSet/>
      <dgm:spPr/>
      <dgm:t>
        <a:bodyPr/>
        <a:lstStyle/>
        <a:p>
          <a:endParaRPr lang="es-ES" sz="1200"/>
        </a:p>
      </dgm:t>
    </dgm:pt>
    <dgm:pt modelId="{6CFB14BA-0E50-474C-9FEF-AA0CDF0021B6}">
      <dgm:prSet custT="1"/>
      <dgm:spPr>
        <a:xfrm>
          <a:off x="3289986" y="892885"/>
          <a:ext cx="1858241" cy="4629448"/>
        </a:xfrm>
        <a:prstGeom prst="rect">
          <a:avLst/>
        </a:prstGeom>
        <a:solidFill>
          <a:schemeClr val="bg1"/>
        </a:solidFill>
        <a:ln w="25400" cap="flat" cmpd="sng" algn="ctr">
          <a:solidFill>
            <a:schemeClr val="accent6">
              <a:lumMod val="75000"/>
            </a:schemeClr>
          </a:solidFill>
          <a:prstDash val="solid"/>
        </a:ln>
        <a:effectLst/>
      </dgm:spPr>
      <dgm:t>
        <a:bodyPr/>
        <a:lstStyle/>
        <a:p>
          <a:pPr algn="just"/>
          <a:endParaRPr lang="es-MX" sz="1200" dirty="0">
            <a:solidFill>
              <a:schemeClr val="accent6">
                <a:lumMod val="50000"/>
              </a:schemeClr>
            </a:solidFill>
            <a:latin typeface="Calibri"/>
            <a:ea typeface="+mn-ea"/>
            <a:cs typeface="+mn-cs"/>
          </a:endParaRPr>
        </a:p>
      </dgm:t>
    </dgm:pt>
    <dgm:pt modelId="{DECCFBA4-3BD4-4E43-9DA9-5B85854D41A6}" type="parTrans" cxnId="{BBACCB5F-3F6A-41EA-8276-69500EB577AD}">
      <dgm:prSet/>
      <dgm:spPr/>
      <dgm:t>
        <a:bodyPr/>
        <a:lstStyle/>
        <a:p>
          <a:endParaRPr lang="es-ES" sz="1200"/>
        </a:p>
      </dgm:t>
    </dgm:pt>
    <dgm:pt modelId="{E30DCC59-2AA6-4B90-9803-1144C89E8B7F}" type="sibTrans" cxnId="{BBACCB5F-3F6A-41EA-8276-69500EB577AD}">
      <dgm:prSet/>
      <dgm:spPr/>
      <dgm:t>
        <a:bodyPr/>
        <a:lstStyle/>
        <a:p>
          <a:endParaRPr lang="es-ES" sz="1200"/>
        </a:p>
      </dgm:t>
    </dgm:pt>
    <dgm:pt modelId="{72E966D4-75A9-42CD-825F-5F045C8565B1}">
      <dgm:prSet custT="1"/>
      <dgm:spPr>
        <a:xfrm>
          <a:off x="3289986" y="892885"/>
          <a:ext cx="1858241" cy="4629448"/>
        </a:xfrm>
        <a:prstGeom prst="rect">
          <a:avLst/>
        </a:prstGeom>
        <a:solidFill>
          <a:schemeClr val="bg1"/>
        </a:solidFill>
        <a:ln w="25400" cap="flat" cmpd="sng" algn="ctr">
          <a:solidFill>
            <a:schemeClr val="accent6">
              <a:lumMod val="75000"/>
            </a:schemeClr>
          </a:solidFill>
          <a:prstDash val="solid"/>
        </a:ln>
        <a:effectLst/>
      </dgm:spPr>
      <dgm:t>
        <a:bodyPr/>
        <a:lstStyle/>
        <a:p>
          <a:pPr algn="just"/>
          <a:endParaRPr lang="es-MX" sz="1100" dirty="0">
            <a:solidFill>
              <a:schemeClr val="accent6">
                <a:lumMod val="50000"/>
              </a:schemeClr>
            </a:solidFill>
            <a:latin typeface="Calibri"/>
            <a:ea typeface="+mn-ea"/>
            <a:cs typeface="+mn-cs"/>
          </a:endParaRPr>
        </a:p>
      </dgm:t>
    </dgm:pt>
    <dgm:pt modelId="{D9D61830-0423-47F2-9A6F-A679A3F5B81B}" type="parTrans" cxnId="{90E47D86-689F-4A5F-9491-044CF2D9CED0}">
      <dgm:prSet/>
      <dgm:spPr/>
      <dgm:t>
        <a:bodyPr/>
        <a:lstStyle/>
        <a:p>
          <a:endParaRPr lang="es-ES" sz="1200"/>
        </a:p>
      </dgm:t>
    </dgm:pt>
    <dgm:pt modelId="{C6510BED-6EEB-4BE6-A16D-9DE5B22328F4}" type="sibTrans" cxnId="{90E47D86-689F-4A5F-9491-044CF2D9CED0}">
      <dgm:prSet/>
      <dgm:spPr/>
      <dgm:t>
        <a:bodyPr/>
        <a:lstStyle/>
        <a:p>
          <a:endParaRPr lang="es-ES" sz="1200"/>
        </a:p>
      </dgm:t>
    </dgm:pt>
    <dgm:pt modelId="{6E8D8EF3-CA6B-4D4D-8373-B956FAE63CE7}">
      <dgm:prSet custT="1"/>
      <dgm:spPr>
        <a:xfrm>
          <a:off x="5985327" y="892885"/>
          <a:ext cx="1858241" cy="4629448"/>
        </a:xfrm>
        <a:prstGeom prst="rect">
          <a:avLst/>
        </a:prstGeom>
        <a:solidFill>
          <a:schemeClr val="accent2">
            <a:lumMod val="20000"/>
            <a:lumOff val="80000"/>
            <a:alpha val="90000"/>
          </a:schemeClr>
        </a:solidFill>
        <a:ln w="25400" cap="flat" cmpd="sng" algn="ctr">
          <a:solidFill>
            <a:schemeClr val="accent2">
              <a:lumMod val="75000"/>
            </a:schemeClr>
          </a:solidFill>
          <a:prstDash val="solid"/>
        </a:ln>
        <a:effectLst/>
      </dgm:spPr>
      <dgm:t>
        <a:bodyPr/>
        <a:lstStyle/>
        <a:p>
          <a:pPr algn="just"/>
          <a:r>
            <a:rPr lang="es-MX" sz="1050" b="1" dirty="0" smtClean="0">
              <a:solidFill>
                <a:schemeClr val="accent2">
                  <a:lumMod val="50000"/>
                </a:schemeClr>
              </a:solidFill>
              <a:latin typeface="Calibri"/>
              <a:ea typeface="+mn-ea"/>
              <a:cs typeface="+mn-cs"/>
            </a:rPr>
            <a:t> Paquete electoral </a:t>
          </a:r>
          <a:r>
            <a:rPr lang="es-MX" sz="1050" dirty="0" smtClean="0">
              <a:solidFill>
                <a:schemeClr val="accent2">
                  <a:lumMod val="50000"/>
                </a:schemeClr>
              </a:solidFill>
              <a:latin typeface="Calibri"/>
              <a:ea typeface="+mn-ea"/>
              <a:cs typeface="+mn-cs"/>
            </a:rPr>
            <a:t>que </a:t>
          </a:r>
          <a:r>
            <a:rPr lang="es-MX" sz="1050" b="1" dirty="0" smtClean="0">
              <a:solidFill>
                <a:schemeClr val="accent2">
                  <a:lumMod val="50000"/>
                </a:schemeClr>
              </a:solidFill>
              <a:latin typeface="Calibri"/>
              <a:ea typeface="+mn-ea"/>
              <a:cs typeface="+mn-cs"/>
            </a:rPr>
            <a:t>no corresponde</a:t>
          </a:r>
          <a:r>
            <a:rPr lang="es-MX" sz="1050" dirty="0" smtClean="0">
              <a:solidFill>
                <a:schemeClr val="accent2">
                  <a:lumMod val="50000"/>
                </a:schemeClr>
              </a:solidFill>
              <a:latin typeface="Calibri"/>
              <a:ea typeface="+mn-ea"/>
              <a:cs typeface="+mn-cs"/>
            </a:rPr>
            <a:t>.</a:t>
          </a:r>
          <a:endParaRPr lang="es-ES" sz="1050" dirty="0">
            <a:solidFill>
              <a:schemeClr val="accent2">
                <a:lumMod val="50000"/>
              </a:schemeClr>
            </a:solidFill>
            <a:latin typeface="Calibri"/>
            <a:ea typeface="+mn-ea"/>
            <a:cs typeface="+mn-cs"/>
          </a:endParaRPr>
        </a:p>
      </dgm:t>
    </dgm:pt>
    <dgm:pt modelId="{1795D882-6519-4807-8E5F-BF1F3FA4AB63}" type="parTrans" cxnId="{573CEBDF-635B-440A-B254-63D17B253194}">
      <dgm:prSet/>
      <dgm:spPr/>
      <dgm:t>
        <a:bodyPr/>
        <a:lstStyle/>
        <a:p>
          <a:endParaRPr lang="es-ES" sz="1200"/>
        </a:p>
      </dgm:t>
    </dgm:pt>
    <dgm:pt modelId="{2F4410D6-D3EE-4C07-8AC7-CDAA47C127C1}" type="sibTrans" cxnId="{573CEBDF-635B-440A-B254-63D17B253194}">
      <dgm:prSet/>
      <dgm:spPr/>
      <dgm:t>
        <a:bodyPr/>
        <a:lstStyle/>
        <a:p>
          <a:endParaRPr lang="es-ES" sz="1200"/>
        </a:p>
      </dgm:t>
    </dgm:pt>
    <dgm:pt modelId="{FCC9646B-EE9D-420E-B844-F177D3019CA9}">
      <dgm:prSet custT="1"/>
      <dgm:spPr>
        <a:xfrm>
          <a:off x="5985327" y="892885"/>
          <a:ext cx="1858241" cy="4629448"/>
        </a:xfrm>
        <a:prstGeom prst="rect">
          <a:avLst/>
        </a:prstGeom>
        <a:solidFill>
          <a:schemeClr val="accent2">
            <a:lumMod val="20000"/>
            <a:lumOff val="80000"/>
            <a:alpha val="90000"/>
          </a:schemeClr>
        </a:solidFill>
        <a:ln w="25400" cap="flat" cmpd="sng" algn="ctr">
          <a:solidFill>
            <a:schemeClr val="accent2">
              <a:lumMod val="75000"/>
            </a:schemeClr>
          </a:solidFill>
          <a:prstDash val="solid"/>
        </a:ln>
        <a:effectLst/>
      </dgm:spPr>
      <dgm:t>
        <a:bodyPr/>
        <a:lstStyle/>
        <a:p>
          <a:pPr algn="l"/>
          <a:endParaRPr lang="es-MX" sz="500" dirty="0">
            <a:solidFill>
              <a:schemeClr val="accent2">
                <a:lumMod val="50000"/>
              </a:schemeClr>
            </a:solidFill>
            <a:latin typeface="Calibri"/>
            <a:ea typeface="+mn-ea"/>
            <a:cs typeface="+mn-cs"/>
          </a:endParaRPr>
        </a:p>
      </dgm:t>
    </dgm:pt>
    <dgm:pt modelId="{CE7CEAC0-7A11-49C0-8B08-A73CD56D0C2C}" type="parTrans" cxnId="{827E95B1-EBA4-453B-9108-FA004A782FA7}">
      <dgm:prSet/>
      <dgm:spPr/>
      <dgm:t>
        <a:bodyPr/>
        <a:lstStyle/>
        <a:p>
          <a:endParaRPr lang="es-ES" sz="1200"/>
        </a:p>
      </dgm:t>
    </dgm:pt>
    <dgm:pt modelId="{3696D585-1DF5-4E46-BD56-E831E3DE2670}" type="sibTrans" cxnId="{827E95B1-EBA4-453B-9108-FA004A782FA7}">
      <dgm:prSet/>
      <dgm:spPr/>
      <dgm:t>
        <a:bodyPr/>
        <a:lstStyle/>
        <a:p>
          <a:endParaRPr lang="es-ES" sz="1200"/>
        </a:p>
      </dgm:t>
    </dgm:pt>
    <dgm:pt modelId="{A418D604-1AB3-47E1-A176-647F75CB3139}">
      <dgm:prSet custT="1"/>
      <dgm:spPr>
        <a:xfrm>
          <a:off x="5985327" y="892885"/>
          <a:ext cx="1858241" cy="4629448"/>
        </a:xfrm>
        <a:prstGeom prst="rect">
          <a:avLst/>
        </a:prstGeom>
        <a:solidFill>
          <a:schemeClr val="accent2">
            <a:lumMod val="20000"/>
            <a:lumOff val="80000"/>
            <a:alpha val="90000"/>
          </a:schemeClr>
        </a:solidFill>
        <a:ln w="25400" cap="flat" cmpd="sng" algn="ctr">
          <a:solidFill>
            <a:schemeClr val="accent2">
              <a:lumMod val="75000"/>
            </a:schemeClr>
          </a:solidFill>
          <a:prstDash val="solid"/>
        </a:ln>
        <a:effectLst/>
      </dgm:spPr>
      <dgm:t>
        <a:bodyPr/>
        <a:lstStyle/>
        <a:p>
          <a:pPr algn="l"/>
          <a:endParaRPr lang="es-MX" sz="500" dirty="0">
            <a:solidFill>
              <a:schemeClr val="accent2">
                <a:lumMod val="50000"/>
              </a:schemeClr>
            </a:solidFill>
            <a:latin typeface="Calibri"/>
            <a:ea typeface="+mn-ea"/>
            <a:cs typeface="+mn-cs"/>
          </a:endParaRPr>
        </a:p>
      </dgm:t>
    </dgm:pt>
    <dgm:pt modelId="{55A651D6-D8F7-46CB-8E2F-06E60FCC6FE2}" type="parTrans" cxnId="{FB54FC74-2CB8-4EEF-BB43-F888E6B9D89F}">
      <dgm:prSet/>
      <dgm:spPr/>
      <dgm:t>
        <a:bodyPr/>
        <a:lstStyle/>
        <a:p>
          <a:endParaRPr lang="es-ES" sz="1200"/>
        </a:p>
      </dgm:t>
    </dgm:pt>
    <dgm:pt modelId="{B29EB6E9-A6C7-40BC-953F-4A0CBD3436C2}" type="sibTrans" cxnId="{FB54FC74-2CB8-4EEF-BB43-F888E6B9D89F}">
      <dgm:prSet/>
      <dgm:spPr/>
      <dgm:t>
        <a:bodyPr/>
        <a:lstStyle/>
        <a:p>
          <a:endParaRPr lang="es-ES" sz="1200"/>
        </a:p>
      </dgm:t>
    </dgm:pt>
    <dgm:pt modelId="{15C5AF4F-65D8-4138-B677-C5DFCB70A385}">
      <dgm:prSet custT="1"/>
      <dgm:spPr>
        <a:xfrm>
          <a:off x="5985327" y="892885"/>
          <a:ext cx="1858241" cy="4629448"/>
        </a:xfrm>
        <a:prstGeom prst="rect">
          <a:avLst/>
        </a:prstGeom>
        <a:solidFill>
          <a:schemeClr val="accent2">
            <a:lumMod val="20000"/>
            <a:lumOff val="80000"/>
            <a:alpha val="90000"/>
          </a:schemeClr>
        </a:solidFill>
        <a:ln w="25400" cap="flat" cmpd="sng" algn="ctr">
          <a:solidFill>
            <a:schemeClr val="accent2">
              <a:lumMod val="75000"/>
            </a:schemeClr>
          </a:solidFill>
          <a:prstDash val="solid"/>
        </a:ln>
        <a:effectLst/>
      </dgm:spPr>
      <dgm:t>
        <a:bodyPr/>
        <a:lstStyle/>
        <a:p>
          <a:pPr algn="l"/>
          <a:endParaRPr lang="es-MX" sz="500" dirty="0">
            <a:solidFill>
              <a:schemeClr val="accent2">
                <a:lumMod val="50000"/>
              </a:schemeClr>
            </a:solidFill>
            <a:latin typeface="Calibri"/>
            <a:ea typeface="+mn-ea"/>
            <a:cs typeface="+mn-cs"/>
          </a:endParaRPr>
        </a:p>
      </dgm:t>
    </dgm:pt>
    <dgm:pt modelId="{9B569C82-59FF-479B-BC54-76B4267AE48A}" type="parTrans" cxnId="{2772EE5C-C05E-4333-98FF-815DC8EABE48}">
      <dgm:prSet/>
      <dgm:spPr/>
      <dgm:t>
        <a:bodyPr/>
        <a:lstStyle/>
        <a:p>
          <a:endParaRPr lang="es-ES" sz="1200"/>
        </a:p>
      </dgm:t>
    </dgm:pt>
    <dgm:pt modelId="{79FC9A24-8C70-4E8E-A4B1-82F3CA41B624}" type="sibTrans" cxnId="{2772EE5C-C05E-4333-98FF-815DC8EABE48}">
      <dgm:prSet/>
      <dgm:spPr/>
      <dgm:t>
        <a:bodyPr/>
        <a:lstStyle/>
        <a:p>
          <a:endParaRPr lang="es-ES" sz="1200"/>
        </a:p>
      </dgm:t>
    </dgm:pt>
    <dgm:pt modelId="{C0F170D8-0D10-455B-AFA0-21B09FD86E1C}">
      <dgm:prSet custT="1"/>
      <dgm:spPr>
        <a:xfrm>
          <a:off x="5985327" y="892885"/>
          <a:ext cx="1858241" cy="4629448"/>
        </a:xfrm>
        <a:prstGeom prst="rect">
          <a:avLst/>
        </a:prstGeom>
        <a:solidFill>
          <a:schemeClr val="accent2">
            <a:lumMod val="20000"/>
            <a:lumOff val="80000"/>
            <a:alpha val="90000"/>
          </a:schemeClr>
        </a:solidFill>
        <a:ln w="25400" cap="flat" cmpd="sng" algn="ctr">
          <a:solidFill>
            <a:schemeClr val="accent2">
              <a:lumMod val="75000"/>
            </a:schemeClr>
          </a:solidFill>
          <a:prstDash val="solid"/>
        </a:ln>
        <a:effectLst/>
      </dgm:spPr>
      <dgm:t>
        <a:bodyPr/>
        <a:lstStyle/>
        <a:p>
          <a:pPr algn="l"/>
          <a:endParaRPr lang="es-MX" sz="500" dirty="0">
            <a:solidFill>
              <a:schemeClr val="accent2">
                <a:lumMod val="50000"/>
              </a:schemeClr>
            </a:solidFill>
            <a:latin typeface="Calibri"/>
            <a:ea typeface="+mn-ea"/>
            <a:cs typeface="+mn-cs"/>
          </a:endParaRPr>
        </a:p>
      </dgm:t>
    </dgm:pt>
    <dgm:pt modelId="{C266A584-05F6-40EB-AC84-4EECC7163DBF}" type="parTrans" cxnId="{C2AA5C90-DB6F-4BC1-9307-49363971F1C1}">
      <dgm:prSet/>
      <dgm:spPr/>
      <dgm:t>
        <a:bodyPr/>
        <a:lstStyle/>
        <a:p>
          <a:endParaRPr lang="es-ES" sz="1200"/>
        </a:p>
      </dgm:t>
    </dgm:pt>
    <dgm:pt modelId="{96DF6A7C-5B63-4BC4-9FB8-D757464F7395}" type="sibTrans" cxnId="{C2AA5C90-DB6F-4BC1-9307-49363971F1C1}">
      <dgm:prSet/>
      <dgm:spPr/>
      <dgm:t>
        <a:bodyPr/>
        <a:lstStyle/>
        <a:p>
          <a:endParaRPr lang="es-ES" sz="1200"/>
        </a:p>
      </dgm:t>
    </dgm:pt>
    <dgm:pt modelId="{C7971592-13C0-4740-8645-94251D00667D}">
      <dgm:prSet custT="1"/>
      <dgm:spPr>
        <a:xfrm>
          <a:off x="5985327" y="892885"/>
          <a:ext cx="1858241" cy="4629448"/>
        </a:xfrm>
        <a:prstGeom prst="rect">
          <a:avLst/>
        </a:prstGeom>
        <a:solidFill>
          <a:schemeClr val="accent2">
            <a:lumMod val="20000"/>
            <a:lumOff val="80000"/>
            <a:alpha val="90000"/>
          </a:schemeClr>
        </a:solidFill>
        <a:ln w="25400" cap="flat" cmpd="sng" algn="ctr">
          <a:solidFill>
            <a:schemeClr val="accent2">
              <a:lumMod val="75000"/>
            </a:schemeClr>
          </a:solidFill>
          <a:prstDash val="solid"/>
        </a:ln>
        <a:effectLst/>
      </dgm:spPr>
      <dgm:t>
        <a:bodyPr/>
        <a:lstStyle/>
        <a:p>
          <a:pPr algn="l"/>
          <a:endParaRPr lang="es-MX" sz="500" dirty="0">
            <a:solidFill>
              <a:schemeClr val="accent2">
                <a:lumMod val="50000"/>
              </a:schemeClr>
            </a:solidFill>
            <a:latin typeface="Calibri"/>
            <a:ea typeface="+mn-ea"/>
            <a:cs typeface="+mn-cs"/>
          </a:endParaRPr>
        </a:p>
      </dgm:t>
    </dgm:pt>
    <dgm:pt modelId="{31D76979-B8D3-4425-BC5A-68B232713D9A}" type="parTrans" cxnId="{0A786D72-68BF-4CD9-B195-0B0BC3CC5F36}">
      <dgm:prSet/>
      <dgm:spPr/>
      <dgm:t>
        <a:bodyPr/>
        <a:lstStyle/>
        <a:p>
          <a:endParaRPr lang="es-ES" sz="1200"/>
        </a:p>
      </dgm:t>
    </dgm:pt>
    <dgm:pt modelId="{5FA23E7F-3FA3-4AEC-AA39-321ABC91E83D}" type="sibTrans" cxnId="{0A786D72-68BF-4CD9-B195-0B0BC3CC5F36}">
      <dgm:prSet/>
      <dgm:spPr/>
      <dgm:t>
        <a:bodyPr/>
        <a:lstStyle/>
        <a:p>
          <a:endParaRPr lang="es-ES" sz="1200"/>
        </a:p>
      </dgm:t>
    </dgm:pt>
    <dgm:pt modelId="{D64D7A1C-1486-4DE5-AE5E-2CF515D2645A}">
      <dgm:prSet custT="1"/>
      <dgm:spPr>
        <a:xfrm>
          <a:off x="5985327" y="892885"/>
          <a:ext cx="1858241" cy="4629448"/>
        </a:xfrm>
        <a:prstGeom prst="rect">
          <a:avLst/>
        </a:prstGeom>
        <a:solidFill>
          <a:schemeClr val="accent2">
            <a:lumMod val="20000"/>
            <a:lumOff val="80000"/>
            <a:alpha val="90000"/>
          </a:schemeClr>
        </a:solidFill>
        <a:ln w="25400" cap="flat" cmpd="sng" algn="ctr">
          <a:solidFill>
            <a:schemeClr val="accent2">
              <a:lumMod val="75000"/>
            </a:schemeClr>
          </a:solidFill>
          <a:prstDash val="solid"/>
        </a:ln>
        <a:effectLst/>
      </dgm:spPr>
      <dgm:t>
        <a:bodyPr/>
        <a:lstStyle/>
        <a:p>
          <a:pPr algn="l"/>
          <a:endParaRPr lang="es-MX" sz="500" dirty="0">
            <a:solidFill>
              <a:schemeClr val="accent2">
                <a:lumMod val="50000"/>
              </a:schemeClr>
            </a:solidFill>
            <a:latin typeface="Calibri"/>
            <a:ea typeface="+mn-ea"/>
            <a:cs typeface="+mn-cs"/>
          </a:endParaRPr>
        </a:p>
      </dgm:t>
    </dgm:pt>
    <dgm:pt modelId="{BE5EBB09-D095-4C13-AEE8-B110BDE9FD7E}" type="parTrans" cxnId="{B0684E92-59BD-4314-A8AB-D9A8530DF908}">
      <dgm:prSet/>
      <dgm:spPr/>
      <dgm:t>
        <a:bodyPr/>
        <a:lstStyle/>
        <a:p>
          <a:endParaRPr lang="es-ES" sz="1200"/>
        </a:p>
      </dgm:t>
    </dgm:pt>
    <dgm:pt modelId="{49729005-3155-47C2-BC1F-BD399FBD0D25}" type="sibTrans" cxnId="{B0684E92-59BD-4314-A8AB-D9A8530DF908}">
      <dgm:prSet/>
      <dgm:spPr/>
      <dgm:t>
        <a:bodyPr/>
        <a:lstStyle/>
        <a:p>
          <a:endParaRPr lang="es-ES" sz="1200"/>
        </a:p>
      </dgm:t>
    </dgm:pt>
    <dgm:pt modelId="{523862ED-A8DF-4DFE-B098-9F4D4D0BC6C9}">
      <dgm:prSet custT="1"/>
      <dgm:spPr>
        <a:xfrm>
          <a:off x="594645" y="905297"/>
          <a:ext cx="1858241" cy="4629448"/>
        </a:xfrm>
        <a:prstGeom prst="rect">
          <a:avLst/>
        </a:prstGeom>
        <a:solidFill>
          <a:schemeClr val="accent1">
            <a:lumMod val="60000"/>
            <a:lumOff val="40000"/>
          </a:schemeClr>
        </a:solidFill>
        <a:ln w="25400" cap="flat" cmpd="sng" algn="ctr">
          <a:solidFill>
            <a:schemeClr val="accent1"/>
          </a:solidFill>
          <a:prstDash val="solid"/>
        </a:ln>
        <a:effectLst/>
      </dgm:spPr>
      <dgm:t>
        <a:bodyPr/>
        <a:lstStyle/>
        <a:p>
          <a:pPr marL="0" indent="0" algn="just"/>
          <a:endParaRPr lang="es-MX" sz="1400" dirty="0">
            <a:solidFill>
              <a:schemeClr val="accent5">
                <a:lumMod val="50000"/>
              </a:schemeClr>
            </a:solidFill>
            <a:latin typeface="Calibri"/>
            <a:ea typeface="+mn-ea"/>
            <a:cs typeface="+mn-cs"/>
          </a:endParaRPr>
        </a:p>
      </dgm:t>
    </dgm:pt>
    <dgm:pt modelId="{6DB4B884-93E9-4043-8472-82ECCB03138E}" type="sibTrans" cxnId="{C93CEFDE-C925-4F3F-8410-27F5E782F4F6}">
      <dgm:prSet/>
      <dgm:spPr/>
      <dgm:t>
        <a:bodyPr/>
        <a:lstStyle/>
        <a:p>
          <a:endParaRPr lang="es-ES" sz="1200"/>
        </a:p>
      </dgm:t>
    </dgm:pt>
    <dgm:pt modelId="{E2DF38F7-5BA3-409C-9237-FBD7E049D500}" type="parTrans" cxnId="{C93CEFDE-C925-4F3F-8410-27F5E782F4F6}">
      <dgm:prSet/>
      <dgm:spPr/>
      <dgm:t>
        <a:bodyPr/>
        <a:lstStyle/>
        <a:p>
          <a:endParaRPr lang="es-ES" sz="1200"/>
        </a:p>
      </dgm:t>
    </dgm:pt>
    <dgm:pt modelId="{CEA5A861-FCB9-45C9-B334-31B7152D2441}">
      <dgm:prSet custT="1"/>
      <dgm:spPr>
        <a:xfrm>
          <a:off x="594645" y="905297"/>
          <a:ext cx="1858241" cy="4629448"/>
        </a:xfrm>
        <a:prstGeom prst="rect">
          <a:avLst/>
        </a:prstGeom>
        <a:solidFill>
          <a:schemeClr val="accent1">
            <a:lumMod val="60000"/>
            <a:lumOff val="40000"/>
          </a:schemeClr>
        </a:solidFill>
        <a:ln w="25400" cap="flat" cmpd="sng" algn="ctr">
          <a:solidFill>
            <a:schemeClr val="accent1"/>
          </a:solidFill>
          <a:prstDash val="solid"/>
        </a:ln>
        <a:effectLst/>
      </dgm:spPr>
      <dgm:t>
        <a:bodyPr/>
        <a:lstStyle/>
        <a:p>
          <a:pPr marL="228600" indent="0" algn="just"/>
          <a:endParaRPr lang="es-MX" sz="1400" dirty="0">
            <a:solidFill>
              <a:schemeClr val="accent5">
                <a:lumMod val="50000"/>
              </a:schemeClr>
            </a:solidFill>
            <a:latin typeface="Calibri"/>
            <a:ea typeface="+mn-ea"/>
            <a:cs typeface="+mn-cs"/>
          </a:endParaRPr>
        </a:p>
      </dgm:t>
    </dgm:pt>
    <dgm:pt modelId="{E0A064ED-19B9-41F4-B61F-EBB22A54272D}" type="sibTrans" cxnId="{03592BA3-09A6-4E1A-B49B-0857A0D1087A}">
      <dgm:prSet/>
      <dgm:spPr/>
      <dgm:t>
        <a:bodyPr/>
        <a:lstStyle/>
        <a:p>
          <a:endParaRPr lang="es-ES" sz="1200"/>
        </a:p>
      </dgm:t>
    </dgm:pt>
    <dgm:pt modelId="{F45B0829-C798-4380-8908-912E8CAADA24}" type="parTrans" cxnId="{03592BA3-09A6-4E1A-B49B-0857A0D1087A}">
      <dgm:prSet/>
      <dgm:spPr/>
      <dgm:t>
        <a:bodyPr/>
        <a:lstStyle/>
        <a:p>
          <a:endParaRPr lang="es-ES" sz="1200"/>
        </a:p>
      </dgm:t>
    </dgm:pt>
    <dgm:pt modelId="{E68D3B84-5971-4CC7-A982-200E88B9F61D}">
      <dgm:prSet custT="1"/>
      <dgm:spPr>
        <a:xfrm>
          <a:off x="594645" y="905297"/>
          <a:ext cx="1858241" cy="4629448"/>
        </a:xfrm>
        <a:prstGeom prst="rect">
          <a:avLst/>
        </a:prstGeom>
        <a:solidFill>
          <a:schemeClr val="accent1">
            <a:lumMod val="60000"/>
            <a:lumOff val="40000"/>
          </a:schemeClr>
        </a:solidFill>
        <a:ln w="25400" cap="flat" cmpd="sng" algn="ctr">
          <a:solidFill>
            <a:schemeClr val="accent1"/>
          </a:solidFill>
          <a:prstDash val="solid"/>
        </a:ln>
        <a:effectLst/>
      </dgm:spPr>
      <dgm:t>
        <a:bodyPr/>
        <a:lstStyle/>
        <a:p>
          <a:pPr marL="93663" indent="-93663" algn="just"/>
          <a:r>
            <a:rPr lang="es-MX" sz="1200" b="1" dirty="0" smtClean="0">
              <a:solidFill>
                <a:schemeClr val="accent5">
                  <a:lumMod val="50000"/>
                </a:schemeClr>
              </a:solidFill>
              <a:latin typeface="Calibri"/>
              <a:ea typeface="+mn-ea"/>
              <a:cs typeface="+mn-cs"/>
            </a:rPr>
            <a:t>Designar</a:t>
          </a:r>
          <a:r>
            <a:rPr lang="es-MX" sz="1200" dirty="0" smtClean="0">
              <a:solidFill>
                <a:schemeClr val="accent5">
                  <a:lumMod val="50000"/>
                </a:schemeClr>
              </a:solidFill>
              <a:latin typeface="Calibri"/>
              <a:ea typeface="+mn-ea"/>
              <a:cs typeface="+mn-cs"/>
            </a:rPr>
            <a:t> </a:t>
          </a:r>
          <a:r>
            <a:rPr lang="es-MX" sz="1200" b="1" dirty="0" smtClean="0">
              <a:solidFill>
                <a:schemeClr val="accent5">
                  <a:lumMod val="50000"/>
                </a:schemeClr>
              </a:solidFill>
              <a:latin typeface="Calibri"/>
              <a:ea typeface="+mn-ea"/>
              <a:cs typeface="+mn-cs"/>
            </a:rPr>
            <a:t>enlaces de comunicación</a:t>
          </a:r>
          <a:r>
            <a:rPr lang="es-MX" sz="1200" dirty="0" smtClean="0">
              <a:solidFill>
                <a:schemeClr val="accent5">
                  <a:lumMod val="50000"/>
                </a:schemeClr>
              </a:solidFill>
              <a:latin typeface="Calibri"/>
              <a:ea typeface="+mn-ea"/>
              <a:cs typeface="+mn-cs"/>
            </a:rPr>
            <a:t>.</a:t>
          </a:r>
          <a:endParaRPr lang="es-MX" sz="1200" dirty="0">
            <a:solidFill>
              <a:schemeClr val="accent5">
                <a:lumMod val="50000"/>
              </a:schemeClr>
            </a:solidFill>
            <a:latin typeface="Calibri"/>
            <a:ea typeface="+mn-ea"/>
            <a:cs typeface="+mn-cs"/>
          </a:endParaRPr>
        </a:p>
      </dgm:t>
    </dgm:pt>
    <dgm:pt modelId="{6706DCF0-2711-4E74-AB90-AA94DE16A373}" type="sibTrans" cxnId="{50A9BF75-1E82-4580-BE1E-33BF273E9B9C}">
      <dgm:prSet/>
      <dgm:spPr/>
      <dgm:t>
        <a:bodyPr/>
        <a:lstStyle/>
        <a:p>
          <a:endParaRPr lang="es-ES" sz="1200"/>
        </a:p>
      </dgm:t>
    </dgm:pt>
    <dgm:pt modelId="{5AC122F2-CAB2-45EE-B236-7E75A4A245ED}" type="parTrans" cxnId="{50A9BF75-1E82-4580-BE1E-33BF273E9B9C}">
      <dgm:prSet/>
      <dgm:spPr/>
      <dgm:t>
        <a:bodyPr/>
        <a:lstStyle/>
        <a:p>
          <a:endParaRPr lang="es-ES" sz="1200"/>
        </a:p>
      </dgm:t>
    </dgm:pt>
    <dgm:pt modelId="{83944426-8494-4E91-8D15-929C8D0C1FC9}">
      <dgm:prSet custT="1"/>
      <dgm:spPr>
        <a:xfrm>
          <a:off x="594645" y="905297"/>
          <a:ext cx="1858241" cy="4629448"/>
        </a:xfrm>
        <a:prstGeom prst="rect">
          <a:avLst/>
        </a:prstGeom>
        <a:solidFill>
          <a:schemeClr val="accent1">
            <a:lumMod val="60000"/>
            <a:lumOff val="40000"/>
          </a:schemeClr>
        </a:solidFill>
        <a:ln w="25400" cap="flat" cmpd="sng" algn="ctr">
          <a:solidFill>
            <a:schemeClr val="accent1"/>
          </a:solidFill>
          <a:prstDash val="solid"/>
        </a:ln>
        <a:effectLst/>
      </dgm:spPr>
      <dgm:t>
        <a:bodyPr/>
        <a:lstStyle/>
        <a:p>
          <a:pPr marL="93663" indent="-93663" algn="just"/>
          <a:r>
            <a:rPr lang="es-MX" sz="1200" b="1" dirty="0" smtClean="0">
              <a:solidFill>
                <a:schemeClr val="accent5">
                  <a:lumMod val="50000"/>
                </a:schemeClr>
              </a:solidFill>
              <a:latin typeface="Calibri"/>
              <a:ea typeface="+mn-ea"/>
              <a:cs typeface="+mn-cs"/>
            </a:rPr>
            <a:t>Designar</a:t>
          </a:r>
          <a:r>
            <a:rPr lang="es-MX" sz="1200" dirty="0" smtClean="0">
              <a:solidFill>
                <a:schemeClr val="accent5">
                  <a:lumMod val="50000"/>
                </a:schemeClr>
              </a:solidFill>
              <a:latin typeface="Calibri"/>
              <a:ea typeface="+mn-ea"/>
              <a:cs typeface="+mn-cs"/>
            </a:rPr>
            <a:t> </a:t>
          </a:r>
          <a:r>
            <a:rPr lang="es-MX" sz="1200" b="1" dirty="0" smtClean="0">
              <a:solidFill>
                <a:schemeClr val="accent5">
                  <a:lumMod val="50000"/>
                </a:schemeClr>
              </a:solidFill>
              <a:latin typeface="Calibri"/>
              <a:ea typeface="+mn-ea"/>
              <a:cs typeface="+mn-cs"/>
            </a:rPr>
            <a:t>responsables de traslado, entrega y/o recepción</a:t>
          </a:r>
          <a:r>
            <a:rPr lang="es-MX" sz="1200" dirty="0" smtClean="0">
              <a:solidFill>
                <a:schemeClr val="accent5">
                  <a:lumMod val="50000"/>
                </a:schemeClr>
              </a:solidFill>
              <a:latin typeface="Calibri"/>
              <a:ea typeface="+mn-ea"/>
              <a:cs typeface="+mn-cs"/>
            </a:rPr>
            <a:t>.</a:t>
          </a:r>
          <a:endParaRPr lang="es-MX" sz="1200" dirty="0">
            <a:solidFill>
              <a:schemeClr val="accent5">
                <a:lumMod val="50000"/>
              </a:schemeClr>
            </a:solidFill>
            <a:latin typeface="Calibri"/>
            <a:ea typeface="+mn-ea"/>
            <a:cs typeface="+mn-cs"/>
          </a:endParaRPr>
        </a:p>
      </dgm:t>
    </dgm:pt>
    <dgm:pt modelId="{CA787F17-CB22-467A-933A-F4796C6A4BD4}" type="sibTrans" cxnId="{AFC8C0CF-3300-4DF1-B3C9-ACA06994DC08}">
      <dgm:prSet/>
      <dgm:spPr/>
      <dgm:t>
        <a:bodyPr/>
        <a:lstStyle/>
        <a:p>
          <a:endParaRPr lang="es-ES" sz="1200"/>
        </a:p>
      </dgm:t>
    </dgm:pt>
    <dgm:pt modelId="{1474485B-8819-425C-A593-48E85D184AE5}" type="parTrans" cxnId="{AFC8C0CF-3300-4DF1-B3C9-ACA06994DC08}">
      <dgm:prSet/>
      <dgm:spPr/>
      <dgm:t>
        <a:bodyPr/>
        <a:lstStyle/>
        <a:p>
          <a:endParaRPr lang="es-ES" sz="1200"/>
        </a:p>
      </dgm:t>
    </dgm:pt>
    <dgm:pt modelId="{E31FD34D-D18D-426B-B17D-6BD07400BEF6}">
      <dgm:prSet custT="1"/>
      <dgm:spPr>
        <a:xfrm>
          <a:off x="5985327" y="892885"/>
          <a:ext cx="1858241" cy="4629448"/>
        </a:xfrm>
        <a:prstGeom prst="rect">
          <a:avLst/>
        </a:prstGeom>
        <a:solidFill>
          <a:schemeClr val="accent2">
            <a:lumMod val="20000"/>
            <a:lumOff val="80000"/>
            <a:alpha val="90000"/>
          </a:schemeClr>
        </a:solidFill>
        <a:ln w="25400" cap="flat" cmpd="sng" algn="ctr">
          <a:solidFill>
            <a:schemeClr val="accent2">
              <a:lumMod val="75000"/>
            </a:schemeClr>
          </a:solidFill>
          <a:prstDash val="solid"/>
        </a:ln>
        <a:effectLst/>
      </dgm:spPr>
      <dgm:t>
        <a:bodyPr/>
        <a:lstStyle/>
        <a:p>
          <a:pPr algn="just"/>
          <a:r>
            <a:rPr lang="es-MX" sz="1050" dirty="0" smtClean="0">
              <a:solidFill>
                <a:schemeClr val="accent2">
                  <a:lumMod val="50000"/>
                </a:schemeClr>
              </a:solidFill>
              <a:latin typeface="Calibri"/>
              <a:ea typeface="+mn-ea"/>
              <a:cs typeface="+mn-cs"/>
            </a:rPr>
            <a:t> Se encuentran </a:t>
          </a:r>
          <a:r>
            <a:rPr lang="es-MX" sz="1050" b="1" dirty="0" smtClean="0">
              <a:solidFill>
                <a:schemeClr val="accent2">
                  <a:lumMod val="50000"/>
                </a:schemeClr>
              </a:solidFill>
              <a:latin typeface="Calibri"/>
              <a:ea typeface="+mn-ea"/>
              <a:cs typeface="+mn-cs"/>
            </a:rPr>
            <a:t>materiales electorales </a:t>
          </a:r>
          <a:r>
            <a:rPr lang="es-MX" sz="1050" dirty="0" smtClean="0">
              <a:solidFill>
                <a:schemeClr val="accent2">
                  <a:lumMod val="50000"/>
                </a:schemeClr>
              </a:solidFill>
              <a:latin typeface="Calibri"/>
              <a:ea typeface="+mn-ea"/>
              <a:cs typeface="+mn-cs"/>
            </a:rPr>
            <a:t>que corresponde a </a:t>
          </a:r>
          <a:r>
            <a:rPr lang="es-MX" sz="1050" b="1" dirty="0" smtClean="0">
              <a:solidFill>
                <a:schemeClr val="accent2">
                  <a:lumMod val="50000"/>
                </a:schemeClr>
              </a:solidFill>
              <a:latin typeface="Calibri"/>
              <a:ea typeface="+mn-ea"/>
              <a:cs typeface="+mn-cs"/>
            </a:rPr>
            <a:t>otros ámbitos de competencia</a:t>
          </a:r>
          <a:r>
            <a:rPr lang="es-MX" sz="1050" dirty="0" smtClean="0">
              <a:solidFill>
                <a:schemeClr val="accent2">
                  <a:lumMod val="50000"/>
                </a:schemeClr>
              </a:solidFill>
              <a:latin typeface="Calibri"/>
              <a:ea typeface="+mn-ea"/>
              <a:cs typeface="+mn-cs"/>
            </a:rPr>
            <a:t>.</a:t>
          </a:r>
          <a:endParaRPr lang="es-MX" sz="1050" dirty="0">
            <a:solidFill>
              <a:schemeClr val="accent2">
                <a:lumMod val="50000"/>
              </a:schemeClr>
            </a:solidFill>
            <a:latin typeface="Calibri"/>
            <a:ea typeface="+mn-ea"/>
            <a:cs typeface="+mn-cs"/>
          </a:endParaRPr>
        </a:p>
      </dgm:t>
    </dgm:pt>
    <dgm:pt modelId="{8171F118-5573-4228-A5DA-30CCD926C88A}" type="sibTrans" cxnId="{608D7F27-4EDE-478B-9335-6F6F5CE57E46}">
      <dgm:prSet/>
      <dgm:spPr/>
      <dgm:t>
        <a:bodyPr/>
        <a:lstStyle/>
        <a:p>
          <a:endParaRPr lang="es-ES" sz="1200"/>
        </a:p>
      </dgm:t>
    </dgm:pt>
    <dgm:pt modelId="{ACB5D814-CA88-4CFE-81FD-89F8E324558C}" type="parTrans" cxnId="{608D7F27-4EDE-478B-9335-6F6F5CE57E46}">
      <dgm:prSet/>
      <dgm:spPr/>
      <dgm:t>
        <a:bodyPr/>
        <a:lstStyle/>
        <a:p>
          <a:endParaRPr lang="es-ES" sz="1200"/>
        </a:p>
      </dgm:t>
    </dgm:pt>
    <dgm:pt modelId="{9EEB995E-A6A0-40A1-A45B-3CB888A1EE95}">
      <dgm:prSet custT="1"/>
      <dgm:spPr>
        <a:xfrm>
          <a:off x="5985327" y="892885"/>
          <a:ext cx="1858241" cy="4629448"/>
        </a:xfrm>
        <a:prstGeom prst="rect">
          <a:avLst/>
        </a:prstGeom>
        <a:solidFill>
          <a:schemeClr val="accent2">
            <a:lumMod val="20000"/>
            <a:lumOff val="80000"/>
            <a:alpha val="90000"/>
          </a:schemeClr>
        </a:solidFill>
        <a:ln w="25400" cap="flat" cmpd="sng" algn="ctr">
          <a:solidFill>
            <a:schemeClr val="accent2">
              <a:lumMod val="75000"/>
            </a:schemeClr>
          </a:solidFill>
          <a:prstDash val="solid"/>
        </a:ln>
        <a:effectLst/>
      </dgm:spPr>
      <dgm:t>
        <a:bodyPr/>
        <a:lstStyle/>
        <a:p>
          <a:pPr algn="just"/>
          <a:r>
            <a:rPr lang="es-MX" sz="1050" b="1" dirty="0" smtClean="0">
              <a:solidFill>
                <a:schemeClr val="accent2">
                  <a:lumMod val="50000"/>
                </a:schemeClr>
              </a:solidFill>
              <a:latin typeface="Calibri"/>
              <a:ea typeface="+mn-ea"/>
              <a:cs typeface="+mn-cs"/>
            </a:rPr>
            <a:t> Recepción de boletas y paquetes</a:t>
          </a:r>
          <a:r>
            <a:rPr lang="es-MX" sz="1050" dirty="0" smtClean="0">
              <a:solidFill>
                <a:schemeClr val="accent2">
                  <a:lumMod val="50000"/>
                </a:schemeClr>
              </a:solidFill>
              <a:latin typeface="Calibri"/>
              <a:ea typeface="+mn-ea"/>
              <a:cs typeface="+mn-cs"/>
            </a:rPr>
            <a:t> una vez </a:t>
          </a:r>
          <a:r>
            <a:rPr lang="es-MX" sz="1050" b="1" dirty="0" smtClean="0">
              <a:solidFill>
                <a:schemeClr val="accent2">
                  <a:lumMod val="50000"/>
                </a:schemeClr>
              </a:solidFill>
              <a:latin typeface="Calibri"/>
              <a:ea typeface="+mn-ea"/>
              <a:cs typeface="+mn-cs"/>
            </a:rPr>
            <a:t>concluido el cómputo correspondiente</a:t>
          </a:r>
          <a:r>
            <a:rPr lang="es-MX" sz="1050" dirty="0" smtClean="0">
              <a:solidFill>
                <a:schemeClr val="accent2">
                  <a:lumMod val="50000"/>
                </a:schemeClr>
              </a:solidFill>
              <a:latin typeface="Calibri"/>
              <a:ea typeface="+mn-ea"/>
              <a:cs typeface="+mn-cs"/>
            </a:rPr>
            <a:t>.</a:t>
          </a:r>
          <a:endParaRPr lang="es-MX" sz="1050" dirty="0">
            <a:solidFill>
              <a:schemeClr val="accent2">
                <a:lumMod val="50000"/>
              </a:schemeClr>
            </a:solidFill>
            <a:latin typeface="Calibri"/>
            <a:ea typeface="+mn-ea"/>
            <a:cs typeface="+mn-cs"/>
          </a:endParaRPr>
        </a:p>
      </dgm:t>
    </dgm:pt>
    <dgm:pt modelId="{B75F3B21-5609-4580-BF79-18CB63A656CD}" type="sibTrans" cxnId="{FD129834-2605-4CDB-A709-007BA75CF5EA}">
      <dgm:prSet/>
      <dgm:spPr/>
      <dgm:t>
        <a:bodyPr/>
        <a:lstStyle/>
        <a:p>
          <a:endParaRPr lang="es-ES" sz="1200"/>
        </a:p>
      </dgm:t>
    </dgm:pt>
    <dgm:pt modelId="{00788419-BFCB-4172-A5C7-AA5A596EF75A}" type="parTrans" cxnId="{FD129834-2605-4CDB-A709-007BA75CF5EA}">
      <dgm:prSet/>
      <dgm:spPr/>
      <dgm:t>
        <a:bodyPr/>
        <a:lstStyle/>
        <a:p>
          <a:endParaRPr lang="es-ES" sz="1200"/>
        </a:p>
      </dgm:t>
    </dgm:pt>
    <dgm:pt modelId="{0235ACDC-85BB-46D6-ADC4-123B855C733A}">
      <dgm:prSet custT="1"/>
      <dgm:spPr>
        <a:xfrm>
          <a:off x="5985327" y="892885"/>
          <a:ext cx="1858241" cy="4629448"/>
        </a:xfrm>
        <a:prstGeom prst="rect">
          <a:avLst/>
        </a:prstGeom>
        <a:solidFill>
          <a:schemeClr val="accent2">
            <a:lumMod val="20000"/>
            <a:lumOff val="80000"/>
            <a:alpha val="90000"/>
          </a:schemeClr>
        </a:solidFill>
        <a:ln w="25400" cap="flat" cmpd="sng" algn="ctr">
          <a:solidFill>
            <a:schemeClr val="accent2">
              <a:lumMod val="75000"/>
            </a:schemeClr>
          </a:solidFill>
          <a:prstDash val="solid"/>
        </a:ln>
        <a:effectLst/>
      </dgm:spPr>
      <dgm:t>
        <a:bodyPr/>
        <a:lstStyle/>
        <a:p>
          <a:pPr algn="just"/>
          <a:r>
            <a:rPr lang="es-MX" sz="1050" b="1" dirty="0" smtClean="0">
              <a:solidFill>
                <a:schemeClr val="accent2">
                  <a:lumMod val="50000"/>
                </a:schemeClr>
              </a:solidFill>
              <a:latin typeface="Calibri"/>
              <a:ea typeface="+mn-ea"/>
              <a:cs typeface="+mn-cs"/>
            </a:rPr>
            <a:t> En extracción de votos y boletas para recuento de votos</a:t>
          </a:r>
          <a:r>
            <a:rPr lang="es-MX" sz="1050" dirty="0" smtClean="0">
              <a:solidFill>
                <a:schemeClr val="accent2">
                  <a:lumMod val="50000"/>
                </a:schemeClr>
              </a:solidFill>
              <a:latin typeface="Calibri"/>
              <a:ea typeface="+mn-ea"/>
              <a:cs typeface="+mn-cs"/>
            </a:rPr>
            <a:t>, </a:t>
          </a:r>
          <a:r>
            <a:rPr lang="es-MX" sz="1050" b="1" dirty="0" smtClean="0">
              <a:solidFill>
                <a:schemeClr val="accent2">
                  <a:lumMod val="50000"/>
                </a:schemeClr>
              </a:solidFill>
              <a:latin typeface="Calibri"/>
              <a:ea typeface="+mn-ea"/>
              <a:cs typeface="+mn-cs"/>
            </a:rPr>
            <a:t>bolsas propias</a:t>
          </a:r>
          <a:r>
            <a:rPr lang="es-MX" sz="1050" dirty="0" smtClean="0">
              <a:solidFill>
                <a:schemeClr val="accent2">
                  <a:lumMod val="50000"/>
                </a:schemeClr>
              </a:solidFill>
              <a:latin typeface="Calibri"/>
              <a:ea typeface="+mn-ea"/>
              <a:cs typeface="+mn-cs"/>
            </a:rPr>
            <a:t> con </a:t>
          </a:r>
          <a:r>
            <a:rPr lang="es-MX" sz="1050" b="1" dirty="0" smtClean="0">
              <a:solidFill>
                <a:schemeClr val="accent2">
                  <a:lumMod val="50000"/>
                </a:schemeClr>
              </a:solidFill>
              <a:latin typeface="Calibri"/>
              <a:ea typeface="+mn-ea"/>
              <a:cs typeface="+mn-cs"/>
            </a:rPr>
            <a:t>documentación</a:t>
          </a:r>
          <a:r>
            <a:rPr lang="es-MX" sz="1050" dirty="0" smtClean="0">
              <a:solidFill>
                <a:schemeClr val="accent2">
                  <a:lumMod val="50000"/>
                </a:schemeClr>
              </a:solidFill>
              <a:latin typeface="Calibri"/>
              <a:ea typeface="+mn-ea"/>
              <a:cs typeface="+mn-cs"/>
            </a:rPr>
            <a:t> de </a:t>
          </a:r>
          <a:r>
            <a:rPr lang="es-MX" sz="1050" b="1" dirty="0" smtClean="0">
              <a:solidFill>
                <a:schemeClr val="accent2">
                  <a:lumMod val="50000"/>
                </a:schemeClr>
              </a:solidFill>
              <a:latin typeface="Calibri"/>
              <a:ea typeface="+mn-ea"/>
              <a:cs typeface="+mn-cs"/>
            </a:rPr>
            <a:t>diferentes elecciones</a:t>
          </a:r>
          <a:r>
            <a:rPr lang="es-MX" sz="1050" dirty="0" smtClean="0">
              <a:solidFill>
                <a:schemeClr val="accent2">
                  <a:lumMod val="50000"/>
                </a:schemeClr>
              </a:solidFill>
              <a:latin typeface="Calibri"/>
              <a:ea typeface="+mn-ea"/>
              <a:cs typeface="+mn-cs"/>
            </a:rPr>
            <a:t> y/o </a:t>
          </a:r>
          <a:r>
            <a:rPr lang="es-MX" sz="1050" b="1" dirty="0" smtClean="0">
              <a:solidFill>
                <a:schemeClr val="accent2">
                  <a:lumMod val="50000"/>
                </a:schemeClr>
              </a:solidFill>
              <a:latin typeface="Calibri"/>
              <a:ea typeface="+mn-ea"/>
              <a:cs typeface="+mn-cs"/>
            </a:rPr>
            <a:t>ámbitos de competencia</a:t>
          </a:r>
          <a:r>
            <a:rPr lang="es-MX" sz="1050" dirty="0" smtClean="0">
              <a:solidFill>
                <a:schemeClr val="accent2">
                  <a:lumMod val="50000"/>
                </a:schemeClr>
              </a:solidFill>
              <a:latin typeface="Calibri"/>
              <a:ea typeface="+mn-ea"/>
              <a:cs typeface="+mn-cs"/>
            </a:rPr>
            <a:t>.</a:t>
          </a:r>
          <a:endParaRPr lang="es-MX" sz="1050" dirty="0">
            <a:solidFill>
              <a:schemeClr val="accent2">
                <a:lumMod val="50000"/>
              </a:schemeClr>
            </a:solidFill>
            <a:latin typeface="Calibri"/>
            <a:ea typeface="+mn-ea"/>
            <a:cs typeface="+mn-cs"/>
          </a:endParaRPr>
        </a:p>
      </dgm:t>
    </dgm:pt>
    <dgm:pt modelId="{362971F1-A7BF-4D6C-A960-9588F070135C}" type="sibTrans" cxnId="{1CFD4229-341B-4A18-AF18-61F799F8A148}">
      <dgm:prSet/>
      <dgm:spPr/>
      <dgm:t>
        <a:bodyPr/>
        <a:lstStyle/>
        <a:p>
          <a:endParaRPr lang="es-ES" sz="1200"/>
        </a:p>
      </dgm:t>
    </dgm:pt>
    <dgm:pt modelId="{5E75678A-B841-4ED6-8738-2B45F20A0BCD}" type="parTrans" cxnId="{1CFD4229-341B-4A18-AF18-61F799F8A148}">
      <dgm:prSet/>
      <dgm:spPr/>
      <dgm:t>
        <a:bodyPr/>
        <a:lstStyle/>
        <a:p>
          <a:endParaRPr lang="es-ES" sz="1200"/>
        </a:p>
      </dgm:t>
    </dgm:pt>
    <dgm:pt modelId="{59297270-070B-4775-87A3-E14A1098078E}">
      <dgm:prSet custT="1"/>
      <dgm:spPr>
        <a:xfrm>
          <a:off x="5985327" y="892885"/>
          <a:ext cx="1858241" cy="4629448"/>
        </a:xfrm>
        <a:prstGeom prst="rect">
          <a:avLst/>
        </a:prstGeom>
        <a:solidFill>
          <a:schemeClr val="accent2">
            <a:lumMod val="20000"/>
            <a:lumOff val="80000"/>
            <a:alpha val="90000"/>
          </a:schemeClr>
        </a:solidFill>
        <a:ln w="25400" cap="flat" cmpd="sng" algn="ctr">
          <a:solidFill>
            <a:schemeClr val="accent2">
              <a:lumMod val="75000"/>
            </a:schemeClr>
          </a:solidFill>
          <a:prstDash val="solid"/>
        </a:ln>
        <a:effectLst/>
      </dgm:spPr>
      <dgm:t>
        <a:bodyPr/>
        <a:lstStyle/>
        <a:p>
          <a:pPr algn="just"/>
          <a:r>
            <a:rPr lang="es-MX" sz="1050" b="1" dirty="0" smtClean="0">
              <a:solidFill>
                <a:schemeClr val="accent2">
                  <a:lumMod val="50000"/>
                </a:schemeClr>
              </a:solidFill>
              <a:latin typeface="Calibri"/>
              <a:ea typeface="+mn-ea"/>
              <a:cs typeface="+mn-cs"/>
            </a:rPr>
            <a:t> En cómputos</a:t>
          </a:r>
          <a:r>
            <a:rPr lang="es-MX" sz="1050" dirty="0" smtClean="0">
              <a:solidFill>
                <a:schemeClr val="accent2">
                  <a:lumMod val="50000"/>
                </a:schemeClr>
              </a:solidFill>
              <a:latin typeface="Calibri"/>
              <a:ea typeface="+mn-ea"/>
              <a:cs typeface="+mn-cs"/>
            </a:rPr>
            <a:t> </a:t>
          </a:r>
          <a:r>
            <a:rPr lang="es-MX" sz="1050" b="1" dirty="0" smtClean="0">
              <a:solidFill>
                <a:schemeClr val="accent2">
                  <a:lumMod val="50000"/>
                </a:schemeClr>
              </a:solidFill>
              <a:latin typeface="Calibri"/>
              <a:ea typeface="+mn-ea"/>
              <a:cs typeface="+mn-cs"/>
            </a:rPr>
            <a:t>paquete </a:t>
          </a:r>
          <a:r>
            <a:rPr lang="es-MX" sz="1050" dirty="0" smtClean="0">
              <a:solidFill>
                <a:schemeClr val="accent2">
                  <a:lumMod val="50000"/>
                </a:schemeClr>
              </a:solidFill>
              <a:latin typeface="Calibri"/>
              <a:ea typeface="+mn-ea"/>
              <a:cs typeface="+mn-cs"/>
            </a:rPr>
            <a:t>con documentación de </a:t>
          </a:r>
          <a:r>
            <a:rPr lang="es-MX" sz="1050" b="1" dirty="0" smtClean="0">
              <a:solidFill>
                <a:schemeClr val="accent2">
                  <a:lumMod val="50000"/>
                </a:schemeClr>
              </a:solidFill>
              <a:latin typeface="Calibri"/>
              <a:ea typeface="+mn-ea"/>
              <a:cs typeface="+mn-cs"/>
            </a:rPr>
            <a:t>otro ámbito de competencia</a:t>
          </a:r>
          <a:r>
            <a:rPr lang="es-MX" sz="1050" dirty="0" smtClean="0">
              <a:solidFill>
                <a:schemeClr val="accent2">
                  <a:lumMod val="50000"/>
                </a:schemeClr>
              </a:solidFill>
              <a:latin typeface="Calibri"/>
              <a:ea typeface="+mn-ea"/>
              <a:cs typeface="+mn-cs"/>
            </a:rPr>
            <a:t>.</a:t>
          </a:r>
          <a:endParaRPr lang="es-MX" sz="1050" dirty="0">
            <a:solidFill>
              <a:schemeClr val="accent2">
                <a:lumMod val="50000"/>
              </a:schemeClr>
            </a:solidFill>
            <a:latin typeface="Calibri"/>
            <a:ea typeface="+mn-ea"/>
            <a:cs typeface="+mn-cs"/>
          </a:endParaRPr>
        </a:p>
      </dgm:t>
    </dgm:pt>
    <dgm:pt modelId="{85A1C46F-E81F-4365-9DE5-33A9F5CFDEB4}" type="sibTrans" cxnId="{0BB4F2CD-86FB-42BC-BF60-A33882317F48}">
      <dgm:prSet/>
      <dgm:spPr/>
      <dgm:t>
        <a:bodyPr/>
        <a:lstStyle/>
        <a:p>
          <a:endParaRPr lang="es-ES" sz="1200"/>
        </a:p>
      </dgm:t>
    </dgm:pt>
    <dgm:pt modelId="{0E7A27B2-D0AA-4C4F-B112-6C3665896FD2}" type="parTrans" cxnId="{0BB4F2CD-86FB-42BC-BF60-A33882317F48}">
      <dgm:prSet/>
      <dgm:spPr/>
      <dgm:t>
        <a:bodyPr/>
        <a:lstStyle/>
        <a:p>
          <a:endParaRPr lang="es-ES" sz="1200"/>
        </a:p>
      </dgm:t>
    </dgm:pt>
    <dgm:pt modelId="{F4A5DFC2-59CE-4786-84D1-ED966BF6428D}">
      <dgm:prSet custT="1"/>
      <dgm:spPr>
        <a:xfrm>
          <a:off x="5985327" y="892885"/>
          <a:ext cx="1858241" cy="4629448"/>
        </a:xfrm>
        <a:prstGeom prst="rect">
          <a:avLst/>
        </a:prstGeom>
        <a:solidFill>
          <a:schemeClr val="accent2">
            <a:lumMod val="20000"/>
            <a:lumOff val="80000"/>
            <a:alpha val="90000"/>
          </a:schemeClr>
        </a:solidFill>
        <a:ln w="25400" cap="flat" cmpd="sng" algn="ctr">
          <a:solidFill>
            <a:schemeClr val="accent2">
              <a:lumMod val="75000"/>
            </a:schemeClr>
          </a:solidFill>
          <a:prstDash val="solid"/>
        </a:ln>
        <a:effectLst/>
      </dgm:spPr>
      <dgm:t>
        <a:bodyPr/>
        <a:lstStyle/>
        <a:p>
          <a:pPr algn="just"/>
          <a:r>
            <a:rPr lang="es-MX" sz="1050" b="1" dirty="0" smtClean="0">
              <a:solidFill>
                <a:schemeClr val="accent2">
                  <a:lumMod val="50000"/>
                </a:schemeClr>
              </a:solidFill>
              <a:latin typeface="Calibri"/>
              <a:ea typeface="+mn-ea"/>
              <a:cs typeface="+mn-cs"/>
            </a:rPr>
            <a:t> Paquete que no es de competencia</a:t>
          </a:r>
          <a:r>
            <a:rPr lang="es-MX" sz="1050" dirty="0" smtClean="0">
              <a:solidFill>
                <a:schemeClr val="accent2">
                  <a:lumMod val="50000"/>
                </a:schemeClr>
              </a:solidFill>
              <a:latin typeface="Calibri"/>
              <a:ea typeface="+mn-ea"/>
              <a:cs typeface="+mn-cs"/>
            </a:rPr>
            <a:t>. </a:t>
          </a:r>
          <a:r>
            <a:rPr lang="es-MX" sz="1050" b="1" dirty="0" smtClean="0">
              <a:solidFill>
                <a:schemeClr val="accent2">
                  <a:lumMod val="50000"/>
                </a:schemeClr>
              </a:solidFill>
              <a:latin typeface="Calibri"/>
              <a:ea typeface="+mn-ea"/>
              <a:cs typeface="+mn-cs"/>
            </a:rPr>
            <a:t>Sobres o actas</a:t>
          </a:r>
          <a:r>
            <a:rPr lang="es-MX" sz="1050" dirty="0" smtClean="0">
              <a:solidFill>
                <a:schemeClr val="accent2">
                  <a:lumMod val="50000"/>
                </a:schemeClr>
              </a:solidFill>
              <a:latin typeface="Calibri"/>
              <a:ea typeface="+mn-ea"/>
              <a:cs typeface="+mn-cs"/>
            </a:rPr>
            <a:t> de competencia </a:t>
          </a:r>
          <a:r>
            <a:rPr lang="es-MX" sz="1050" b="1" dirty="0" smtClean="0">
              <a:solidFill>
                <a:schemeClr val="accent2">
                  <a:lumMod val="50000"/>
                </a:schemeClr>
              </a:solidFill>
              <a:latin typeface="Calibri"/>
              <a:ea typeface="+mn-ea"/>
              <a:cs typeface="+mn-cs"/>
            </a:rPr>
            <a:t>por fuera del paquete</a:t>
          </a:r>
          <a:r>
            <a:rPr lang="es-MX" sz="1050" dirty="0" smtClean="0">
              <a:solidFill>
                <a:schemeClr val="accent2">
                  <a:lumMod val="50000"/>
                </a:schemeClr>
              </a:solidFill>
              <a:latin typeface="Calibri"/>
              <a:ea typeface="+mn-ea"/>
              <a:cs typeface="+mn-cs"/>
            </a:rPr>
            <a:t>.</a:t>
          </a:r>
          <a:endParaRPr lang="es-MX" sz="1050" dirty="0">
            <a:solidFill>
              <a:schemeClr val="accent2">
                <a:lumMod val="50000"/>
              </a:schemeClr>
            </a:solidFill>
            <a:latin typeface="Calibri"/>
            <a:ea typeface="+mn-ea"/>
            <a:cs typeface="+mn-cs"/>
          </a:endParaRPr>
        </a:p>
      </dgm:t>
    </dgm:pt>
    <dgm:pt modelId="{F06E0394-FC72-49A2-95E8-62FF1ACA9723}" type="sibTrans" cxnId="{2B2BB0DC-34D8-49FE-8A4F-7765C72C0297}">
      <dgm:prSet/>
      <dgm:spPr/>
      <dgm:t>
        <a:bodyPr/>
        <a:lstStyle/>
        <a:p>
          <a:endParaRPr lang="es-ES" sz="1200"/>
        </a:p>
      </dgm:t>
    </dgm:pt>
    <dgm:pt modelId="{6946A521-D8AD-4885-A909-F8168BEE0288}" type="parTrans" cxnId="{2B2BB0DC-34D8-49FE-8A4F-7765C72C0297}">
      <dgm:prSet/>
      <dgm:spPr/>
      <dgm:t>
        <a:bodyPr/>
        <a:lstStyle/>
        <a:p>
          <a:endParaRPr lang="es-ES" sz="1200"/>
        </a:p>
      </dgm:t>
    </dgm:pt>
    <dgm:pt modelId="{0F9F20D7-D49C-442B-96D6-2015881E94CC}">
      <dgm:prSet custT="1"/>
      <dgm:spPr>
        <a:xfrm>
          <a:off x="5985327" y="892885"/>
          <a:ext cx="1858241" cy="4629448"/>
        </a:xfrm>
        <a:prstGeom prst="rect">
          <a:avLst/>
        </a:prstGeom>
        <a:solidFill>
          <a:schemeClr val="accent2">
            <a:lumMod val="20000"/>
            <a:lumOff val="80000"/>
            <a:alpha val="90000"/>
          </a:schemeClr>
        </a:solidFill>
        <a:ln w="25400" cap="flat" cmpd="sng" algn="ctr">
          <a:solidFill>
            <a:schemeClr val="accent2">
              <a:lumMod val="75000"/>
            </a:schemeClr>
          </a:solidFill>
          <a:prstDash val="solid"/>
        </a:ln>
        <a:effectLst/>
      </dgm:spPr>
      <dgm:t>
        <a:bodyPr/>
        <a:lstStyle/>
        <a:p>
          <a:pPr algn="just"/>
          <a:r>
            <a:rPr lang="es-MX" sz="1050" b="1" dirty="0" smtClean="0">
              <a:solidFill>
                <a:schemeClr val="accent2">
                  <a:lumMod val="50000"/>
                </a:schemeClr>
              </a:solidFill>
              <a:latin typeface="Calibri"/>
              <a:ea typeface="+mn-ea"/>
              <a:cs typeface="+mn-cs"/>
            </a:rPr>
            <a:t> Paquete de competencia</a:t>
          </a:r>
          <a:r>
            <a:rPr lang="es-MX" sz="1050" dirty="0" smtClean="0">
              <a:solidFill>
                <a:schemeClr val="accent2">
                  <a:lumMod val="50000"/>
                </a:schemeClr>
              </a:solidFill>
              <a:latin typeface="Calibri"/>
              <a:ea typeface="+mn-ea"/>
              <a:cs typeface="+mn-cs"/>
            </a:rPr>
            <a:t>. </a:t>
          </a:r>
          <a:r>
            <a:rPr lang="es-MX" sz="1050" b="1" dirty="0" smtClean="0">
              <a:solidFill>
                <a:schemeClr val="accent2">
                  <a:lumMod val="50000"/>
                </a:schemeClr>
              </a:solidFill>
              <a:latin typeface="Calibri"/>
              <a:ea typeface="+mn-ea"/>
              <a:cs typeface="+mn-cs"/>
            </a:rPr>
            <a:t>Sobres o actas</a:t>
          </a:r>
          <a:r>
            <a:rPr lang="es-MX" sz="1050" dirty="0" smtClean="0">
              <a:solidFill>
                <a:schemeClr val="accent2">
                  <a:lumMod val="50000"/>
                </a:schemeClr>
              </a:solidFill>
              <a:latin typeface="Calibri"/>
              <a:ea typeface="+mn-ea"/>
              <a:cs typeface="+mn-cs"/>
            </a:rPr>
            <a:t> otro ámbito </a:t>
          </a:r>
          <a:r>
            <a:rPr lang="es-MX" sz="1050" b="1" dirty="0" smtClean="0">
              <a:solidFill>
                <a:schemeClr val="accent2">
                  <a:lumMod val="50000"/>
                </a:schemeClr>
              </a:solidFill>
              <a:latin typeface="Calibri"/>
              <a:ea typeface="+mn-ea"/>
              <a:cs typeface="+mn-cs"/>
            </a:rPr>
            <a:t>por fuera del paquete.</a:t>
          </a:r>
          <a:endParaRPr lang="es-MX" sz="1050" b="1" dirty="0">
            <a:solidFill>
              <a:schemeClr val="accent2">
                <a:lumMod val="50000"/>
              </a:schemeClr>
            </a:solidFill>
            <a:latin typeface="Calibri"/>
            <a:ea typeface="+mn-ea"/>
            <a:cs typeface="+mn-cs"/>
          </a:endParaRPr>
        </a:p>
      </dgm:t>
    </dgm:pt>
    <dgm:pt modelId="{BD034A75-1DEF-4E04-A710-94D7264583A2}" type="sibTrans" cxnId="{3A24649F-5B01-47E0-8AB1-967D9D691FB7}">
      <dgm:prSet/>
      <dgm:spPr/>
      <dgm:t>
        <a:bodyPr/>
        <a:lstStyle/>
        <a:p>
          <a:endParaRPr lang="es-ES" sz="1200"/>
        </a:p>
      </dgm:t>
    </dgm:pt>
    <dgm:pt modelId="{BDEE4E4E-AF46-4B12-B4D9-A840D6441621}" type="parTrans" cxnId="{3A24649F-5B01-47E0-8AB1-967D9D691FB7}">
      <dgm:prSet/>
      <dgm:spPr/>
      <dgm:t>
        <a:bodyPr/>
        <a:lstStyle/>
        <a:p>
          <a:endParaRPr lang="es-ES" sz="1200"/>
        </a:p>
      </dgm:t>
    </dgm:pt>
    <dgm:pt modelId="{147A5C34-4DD1-4C6E-8CED-6F16EA8E55BF}">
      <dgm:prSet custT="1"/>
      <dgm:spPr>
        <a:xfrm>
          <a:off x="3289986" y="892885"/>
          <a:ext cx="1858241" cy="4629448"/>
        </a:xfrm>
        <a:prstGeom prst="rect">
          <a:avLst/>
        </a:prstGeom>
        <a:solidFill>
          <a:schemeClr val="bg1"/>
        </a:solidFill>
        <a:ln w="25400" cap="flat" cmpd="sng" algn="ctr">
          <a:solidFill>
            <a:schemeClr val="accent6">
              <a:lumMod val="75000"/>
            </a:schemeClr>
          </a:solidFill>
          <a:prstDash val="solid"/>
        </a:ln>
        <a:effectLst/>
      </dgm:spPr>
      <dgm:t>
        <a:bodyPr/>
        <a:lstStyle/>
        <a:p>
          <a:pPr algn="just"/>
          <a:r>
            <a:rPr lang="es-MX" sz="1100" b="1" dirty="0" smtClean="0">
              <a:solidFill>
                <a:schemeClr val="accent6">
                  <a:lumMod val="50000"/>
                </a:schemeClr>
              </a:solidFill>
              <a:latin typeface="Calibri"/>
              <a:ea typeface="+mn-ea"/>
              <a:cs typeface="+mn-cs"/>
            </a:rPr>
            <a:t> Mesa receptora</a:t>
          </a:r>
          <a:r>
            <a:rPr lang="es-MX" sz="1100" dirty="0" smtClean="0">
              <a:solidFill>
                <a:schemeClr val="accent6">
                  <a:lumMod val="50000"/>
                </a:schemeClr>
              </a:solidFill>
              <a:latin typeface="Calibri"/>
              <a:ea typeface="+mn-ea"/>
              <a:cs typeface="+mn-cs"/>
            </a:rPr>
            <a:t> se </a:t>
          </a:r>
          <a:r>
            <a:rPr lang="es-MX" sz="1100" b="1" dirty="0" smtClean="0">
              <a:solidFill>
                <a:schemeClr val="accent6">
                  <a:lumMod val="50000"/>
                </a:schemeClr>
              </a:solidFill>
              <a:latin typeface="Calibri"/>
              <a:ea typeface="+mn-ea"/>
              <a:cs typeface="+mn-cs"/>
            </a:rPr>
            <a:t>detecte antes del ingreso a bodega</a:t>
          </a:r>
          <a:r>
            <a:rPr lang="es-MX" sz="1100" dirty="0" smtClean="0">
              <a:solidFill>
                <a:schemeClr val="accent6">
                  <a:lumMod val="50000"/>
                </a:schemeClr>
              </a:solidFill>
              <a:latin typeface="Calibri"/>
              <a:ea typeface="+mn-ea"/>
              <a:cs typeface="+mn-cs"/>
            </a:rPr>
            <a:t>.</a:t>
          </a:r>
          <a:endParaRPr lang="es-MX" sz="1100" dirty="0">
            <a:solidFill>
              <a:schemeClr val="accent6">
                <a:lumMod val="50000"/>
              </a:schemeClr>
            </a:solidFill>
            <a:latin typeface="Calibri"/>
            <a:ea typeface="+mn-ea"/>
            <a:cs typeface="+mn-cs"/>
          </a:endParaRPr>
        </a:p>
      </dgm:t>
    </dgm:pt>
    <dgm:pt modelId="{0487FEC7-323E-43BB-8AC8-CAD29C5A81C1}" type="sibTrans" cxnId="{746F1A61-668E-4AC3-820F-F25114AEBBC9}">
      <dgm:prSet/>
      <dgm:spPr/>
      <dgm:t>
        <a:bodyPr/>
        <a:lstStyle/>
        <a:p>
          <a:endParaRPr lang="es-ES" sz="1200"/>
        </a:p>
      </dgm:t>
    </dgm:pt>
    <dgm:pt modelId="{D5613FFC-5EF4-4783-8724-44AEC0566570}" type="parTrans" cxnId="{746F1A61-668E-4AC3-820F-F25114AEBBC9}">
      <dgm:prSet/>
      <dgm:spPr/>
      <dgm:t>
        <a:bodyPr/>
        <a:lstStyle/>
        <a:p>
          <a:endParaRPr lang="es-ES" sz="1200"/>
        </a:p>
      </dgm:t>
    </dgm:pt>
    <dgm:pt modelId="{83CE9710-1434-428C-85A1-6D6E9AD7BB5B}">
      <dgm:prSet custT="1"/>
      <dgm:spPr>
        <a:xfrm>
          <a:off x="3289986" y="892885"/>
          <a:ext cx="1858241" cy="4629448"/>
        </a:xfrm>
        <a:prstGeom prst="rect">
          <a:avLst/>
        </a:prstGeom>
        <a:solidFill>
          <a:schemeClr val="bg1"/>
        </a:solidFill>
        <a:ln w="25400" cap="flat" cmpd="sng" algn="ctr">
          <a:solidFill>
            <a:schemeClr val="accent6">
              <a:lumMod val="75000"/>
            </a:schemeClr>
          </a:solidFill>
          <a:prstDash val="solid"/>
        </a:ln>
        <a:effectLst/>
      </dgm:spPr>
      <dgm:t>
        <a:bodyPr/>
        <a:lstStyle/>
        <a:p>
          <a:pPr algn="just"/>
          <a:r>
            <a:rPr lang="es-MX" sz="1100" b="1" dirty="0" smtClean="0">
              <a:solidFill>
                <a:schemeClr val="accent6">
                  <a:lumMod val="50000"/>
                </a:schemeClr>
              </a:solidFill>
              <a:latin typeface="Calibri"/>
              <a:ea typeface="+mn-ea"/>
              <a:cs typeface="+mn-cs"/>
            </a:rPr>
            <a:t> Etiquetas diferenciadoras</a:t>
          </a:r>
          <a:r>
            <a:rPr lang="es-MX" sz="1100" dirty="0" smtClean="0">
              <a:solidFill>
                <a:schemeClr val="accent6">
                  <a:lumMod val="50000"/>
                </a:schemeClr>
              </a:solidFill>
              <a:latin typeface="Calibri"/>
              <a:ea typeface="+mn-ea"/>
              <a:cs typeface="+mn-cs"/>
            </a:rPr>
            <a:t> por </a:t>
          </a:r>
          <a:r>
            <a:rPr lang="es-MX" sz="1100" b="1" dirty="0" smtClean="0">
              <a:solidFill>
                <a:schemeClr val="accent6">
                  <a:lumMod val="50000"/>
                </a:schemeClr>
              </a:solidFill>
              <a:latin typeface="Calibri"/>
              <a:ea typeface="+mn-ea"/>
              <a:cs typeface="+mn-cs"/>
            </a:rPr>
            <a:t>tipo de elección</a:t>
          </a:r>
          <a:r>
            <a:rPr lang="es-MX" sz="1100" dirty="0" smtClean="0">
              <a:solidFill>
                <a:schemeClr val="accent6">
                  <a:lumMod val="50000"/>
                </a:schemeClr>
              </a:solidFill>
              <a:latin typeface="Calibri"/>
              <a:ea typeface="+mn-ea"/>
              <a:cs typeface="+mn-cs"/>
            </a:rPr>
            <a:t>.</a:t>
          </a:r>
          <a:endParaRPr lang="es-MX" sz="1100" dirty="0">
            <a:solidFill>
              <a:schemeClr val="accent6">
                <a:lumMod val="50000"/>
              </a:schemeClr>
            </a:solidFill>
            <a:latin typeface="Calibri"/>
            <a:ea typeface="+mn-ea"/>
            <a:cs typeface="+mn-cs"/>
          </a:endParaRPr>
        </a:p>
      </dgm:t>
    </dgm:pt>
    <dgm:pt modelId="{87A6E44F-CE7B-48B2-B184-D1991A8FFBE3}" type="sibTrans" cxnId="{EEF55BA8-576C-478D-B269-29828F18DA61}">
      <dgm:prSet/>
      <dgm:spPr/>
      <dgm:t>
        <a:bodyPr/>
        <a:lstStyle/>
        <a:p>
          <a:endParaRPr lang="es-ES" sz="1200"/>
        </a:p>
      </dgm:t>
    </dgm:pt>
    <dgm:pt modelId="{0C0FCB4A-6FA1-472C-B3B6-C71F0F8B1B4B}" type="parTrans" cxnId="{EEF55BA8-576C-478D-B269-29828F18DA61}">
      <dgm:prSet/>
      <dgm:spPr/>
      <dgm:t>
        <a:bodyPr/>
        <a:lstStyle/>
        <a:p>
          <a:endParaRPr lang="es-ES" sz="1200"/>
        </a:p>
      </dgm:t>
    </dgm:pt>
    <dgm:pt modelId="{30BD53AB-56D6-42A8-BC24-D0058A9E1CB3}">
      <dgm:prSet custT="1"/>
      <dgm:spPr>
        <a:xfrm>
          <a:off x="3289986" y="892885"/>
          <a:ext cx="1858241" cy="4629448"/>
        </a:xfrm>
        <a:prstGeom prst="rect">
          <a:avLst/>
        </a:prstGeom>
        <a:solidFill>
          <a:schemeClr val="bg1"/>
        </a:solidFill>
        <a:ln w="25400" cap="flat" cmpd="sng" algn="ctr">
          <a:solidFill>
            <a:schemeClr val="accent6">
              <a:lumMod val="75000"/>
            </a:schemeClr>
          </a:solidFill>
          <a:prstDash val="solid"/>
        </a:ln>
        <a:effectLst/>
      </dgm:spPr>
      <dgm:t>
        <a:bodyPr/>
        <a:lstStyle/>
        <a:p>
          <a:pPr algn="just"/>
          <a:endParaRPr lang="es-MX" sz="1100" dirty="0">
            <a:solidFill>
              <a:schemeClr val="accent6">
                <a:lumMod val="50000"/>
              </a:schemeClr>
            </a:solidFill>
            <a:latin typeface="Calibri"/>
            <a:ea typeface="+mn-ea"/>
            <a:cs typeface="+mn-cs"/>
          </a:endParaRPr>
        </a:p>
      </dgm:t>
    </dgm:pt>
    <dgm:pt modelId="{436E997C-E580-4B07-BC24-3BDF89865FC3}" type="parTrans" cxnId="{CC94E70D-69AC-438E-A904-05F589DEE7B5}">
      <dgm:prSet/>
      <dgm:spPr/>
      <dgm:t>
        <a:bodyPr/>
        <a:lstStyle/>
        <a:p>
          <a:endParaRPr lang="es-ES" sz="1200"/>
        </a:p>
      </dgm:t>
    </dgm:pt>
    <dgm:pt modelId="{713CE648-EEBB-4F20-BFA4-EA66A450FC71}" type="sibTrans" cxnId="{CC94E70D-69AC-438E-A904-05F589DEE7B5}">
      <dgm:prSet/>
      <dgm:spPr/>
      <dgm:t>
        <a:bodyPr/>
        <a:lstStyle/>
        <a:p>
          <a:endParaRPr lang="es-ES" sz="1200"/>
        </a:p>
      </dgm:t>
    </dgm:pt>
    <dgm:pt modelId="{38E27D7D-224B-42E6-9F59-69327D83EA1F}">
      <dgm:prSet custT="1"/>
      <dgm:spPr>
        <a:xfrm>
          <a:off x="3289986" y="892885"/>
          <a:ext cx="1858241" cy="4629448"/>
        </a:xfrm>
        <a:prstGeom prst="rect">
          <a:avLst/>
        </a:prstGeom>
        <a:solidFill>
          <a:schemeClr val="bg1"/>
        </a:solidFill>
        <a:ln w="25400" cap="flat" cmpd="sng" algn="ctr">
          <a:solidFill>
            <a:schemeClr val="accent6">
              <a:lumMod val="75000"/>
            </a:schemeClr>
          </a:solidFill>
          <a:prstDash val="solid"/>
        </a:ln>
        <a:effectLst/>
      </dgm:spPr>
      <dgm:t>
        <a:bodyPr/>
        <a:lstStyle/>
        <a:p>
          <a:pPr algn="just"/>
          <a:endParaRPr lang="es-MX" sz="1100" dirty="0">
            <a:solidFill>
              <a:schemeClr val="accent6">
                <a:lumMod val="50000"/>
              </a:schemeClr>
            </a:solidFill>
            <a:latin typeface="Calibri"/>
            <a:ea typeface="+mn-ea"/>
            <a:cs typeface="+mn-cs"/>
          </a:endParaRPr>
        </a:p>
      </dgm:t>
    </dgm:pt>
    <dgm:pt modelId="{022114FA-EBDC-4A44-AC9B-5CFED0563E1B}" type="parTrans" cxnId="{F928CC72-5A91-44DC-A647-4795C78E3231}">
      <dgm:prSet/>
      <dgm:spPr/>
      <dgm:t>
        <a:bodyPr/>
        <a:lstStyle/>
        <a:p>
          <a:endParaRPr lang="es-ES" sz="1200"/>
        </a:p>
      </dgm:t>
    </dgm:pt>
    <dgm:pt modelId="{7992ED38-F8EE-4F46-A183-001FE1591372}" type="sibTrans" cxnId="{F928CC72-5A91-44DC-A647-4795C78E3231}">
      <dgm:prSet/>
      <dgm:spPr/>
      <dgm:t>
        <a:bodyPr/>
        <a:lstStyle/>
        <a:p>
          <a:endParaRPr lang="es-ES" sz="1200"/>
        </a:p>
      </dgm:t>
    </dgm:pt>
    <dgm:pt modelId="{4ABE5AE0-624E-4919-817A-B304F22CDC47}">
      <dgm:prSet custT="1"/>
      <dgm:spPr>
        <a:xfrm>
          <a:off x="3289986" y="892885"/>
          <a:ext cx="1858241" cy="4629448"/>
        </a:xfrm>
        <a:prstGeom prst="rect">
          <a:avLst/>
        </a:prstGeom>
        <a:solidFill>
          <a:schemeClr val="bg1"/>
        </a:solidFill>
        <a:ln w="25400" cap="flat" cmpd="sng" algn="ctr">
          <a:solidFill>
            <a:schemeClr val="accent6">
              <a:lumMod val="75000"/>
            </a:schemeClr>
          </a:solidFill>
          <a:prstDash val="solid"/>
        </a:ln>
        <a:effectLst/>
      </dgm:spPr>
      <dgm:t>
        <a:bodyPr/>
        <a:lstStyle/>
        <a:p>
          <a:pPr algn="just"/>
          <a:endParaRPr lang="es-MX" sz="1100" dirty="0">
            <a:solidFill>
              <a:schemeClr val="accent6">
                <a:lumMod val="50000"/>
              </a:schemeClr>
            </a:solidFill>
            <a:latin typeface="Calibri"/>
            <a:ea typeface="+mn-ea"/>
            <a:cs typeface="+mn-cs"/>
          </a:endParaRPr>
        </a:p>
      </dgm:t>
    </dgm:pt>
    <dgm:pt modelId="{7BE23979-370A-4750-B4E6-2D67A57CEB8D}" type="parTrans" cxnId="{F7700A6F-4140-4B0D-8FB5-A3C4F422626F}">
      <dgm:prSet/>
      <dgm:spPr/>
      <dgm:t>
        <a:bodyPr/>
        <a:lstStyle/>
        <a:p>
          <a:endParaRPr lang="es-ES" sz="1200"/>
        </a:p>
      </dgm:t>
    </dgm:pt>
    <dgm:pt modelId="{C667E337-308F-4399-8535-6C957F89F6E9}" type="sibTrans" cxnId="{F7700A6F-4140-4B0D-8FB5-A3C4F422626F}">
      <dgm:prSet/>
      <dgm:spPr/>
      <dgm:t>
        <a:bodyPr/>
        <a:lstStyle/>
        <a:p>
          <a:endParaRPr lang="es-ES" sz="1200"/>
        </a:p>
      </dgm:t>
    </dgm:pt>
    <dgm:pt modelId="{62F7250F-746E-442A-8E41-E17562DC1D5F}">
      <dgm:prSet custT="1"/>
      <dgm:spPr>
        <a:xfrm>
          <a:off x="3289986" y="892885"/>
          <a:ext cx="1858241" cy="4629448"/>
        </a:xfrm>
        <a:prstGeom prst="rect">
          <a:avLst/>
        </a:prstGeom>
        <a:solidFill>
          <a:schemeClr val="bg1"/>
        </a:solidFill>
        <a:ln w="25400" cap="flat" cmpd="sng" algn="ctr">
          <a:solidFill>
            <a:schemeClr val="accent6">
              <a:lumMod val="75000"/>
            </a:schemeClr>
          </a:solidFill>
          <a:prstDash val="solid"/>
        </a:ln>
        <a:effectLst/>
      </dgm:spPr>
      <dgm:t>
        <a:bodyPr/>
        <a:lstStyle/>
        <a:p>
          <a:pPr algn="just"/>
          <a:endParaRPr lang="es-MX" sz="1100" dirty="0">
            <a:solidFill>
              <a:schemeClr val="accent6">
                <a:lumMod val="50000"/>
              </a:schemeClr>
            </a:solidFill>
            <a:latin typeface="Calibri"/>
            <a:ea typeface="+mn-ea"/>
            <a:cs typeface="+mn-cs"/>
          </a:endParaRPr>
        </a:p>
      </dgm:t>
    </dgm:pt>
    <dgm:pt modelId="{4AF7CD7E-CA48-4F35-850D-88AE0100286C}" type="parTrans" cxnId="{3A7E0686-5978-4598-A5C5-44EACDD7CC62}">
      <dgm:prSet/>
      <dgm:spPr/>
      <dgm:t>
        <a:bodyPr/>
        <a:lstStyle/>
        <a:p>
          <a:endParaRPr lang="es-ES" sz="1200"/>
        </a:p>
      </dgm:t>
    </dgm:pt>
    <dgm:pt modelId="{D6E5D20F-7D18-41C7-8AF3-213D04FDD58E}" type="sibTrans" cxnId="{3A7E0686-5978-4598-A5C5-44EACDD7CC62}">
      <dgm:prSet/>
      <dgm:spPr/>
      <dgm:t>
        <a:bodyPr/>
        <a:lstStyle/>
        <a:p>
          <a:endParaRPr lang="es-ES" sz="1200"/>
        </a:p>
      </dgm:t>
    </dgm:pt>
    <dgm:pt modelId="{A9DC6F12-C40F-48AE-9DD0-1DD4C5803CFC}">
      <dgm:prSet custT="1"/>
      <dgm:spPr>
        <a:xfrm>
          <a:off x="3289986" y="892885"/>
          <a:ext cx="1858241" cy="4629448"/>
        </a:xfrm>
        <a:prstGeom prst="rect">
          <a:avLst/>
        </a:prstGeom>
        <a:solidFill>
          <a:schemeClr val="bg1"/>
        </a:solidFill>
        <a:ln w="25400" cap="flat" cmpd="sng" algn="ctr">
          <a:solidFill>
            <a:schemeClr val="accent6">
              <a:lumMod val="75000"/>
            </a:schemeClr>
          </a:solidFill>
          <a:prstDash val="solid"/>
        </a:ln>
        <a:effectLst/>
      </dgm:spPr>
      <dgm:t>
        <a:bodyPr/>
        <a:lstStyle/>
        <a:p>
          <a:pPr algn="just"/>
          <a:endParaRPr lang="es-ES" sz="1100" dirty="0">
            <a:solidFill>
              <a:schemeClr val="accent6">
                <a:lumMod val="50000"/>
              </a:schemeClr>
            </a:solidFill>
            <a:latin typeface="Calibri"/>
            <a:ea typeface="+mn-ea"/>
            <a:cs typeface="+mn-cs"/>
          </a:endParaRPr>
        </a:p>
      </dgm:t>
    </dgm:pt>
    <dgm:pt modelId="{1AA8791E-673E-468B-879B-8E38AE115C0B}" type="parTrans" cxnId="{0F68586B-7C68-447C-B812-D45E8771C496}">
      <dgm:prSet/>
      <dgm:spPr/>
      <dgm:t>
        <a:bodyPr/>
        <a:lstStyle/>
        <a:p>
          <a:endParaRPr lang="es-ES" sz="1200"/>
        </a:p>
      </dgm:t>
    </dgm:pt>
    <dgm:pt modelId="{068DF984-4AE1-479A-8641-297E8D7EF7F1}" type="sibTrans" cxnId="{0F68586B-7C68-447C-B812-D45E8771C496}">
      <dgm:prSet/>
      <dgm:spPr/>
      <dgm:t>
        <a:bodyPr/>
        <a:lstStyle/>
        <a:p>
          <a:endParaRPr lang="es-ES" sz="1200"/>
        </a:p>
      </dgm:t>
    </dgm:pt>
    <dgm:pt modelId="{3BAC90B2-66C9-4BA7-9EA6-41BCD5F7A9E1}" type="pres">
      <dgm:prSet presAssocID="{CE9D20B5-9293-4BA6-9E64-2C4C83CC7D33}" presName="linearFlow" presStyleCnt="0">
        <dgm:presLayoutVars>
          <dgm:dir/>
          <dgm:animLvl val="lvl"/>
          <dgm:resizeHandles/>
        </dgm:presLayoutVars>
      </dgm:prSet>
      <dgm:spPr/>
      <dgm:t>
        <a:bodyPr/>
        <a:lstStyle/>
        <a:p>
          <a:endParaRPr lang="es-ES"/>
        </a:p>
      </dgm:t>
    </dgm:pt>
    <dgm:pt modelId="{04854C96-6808-4B7F-AF02-07AE36F50A7E}" type="pres">
      <dgm:prSet presAssocID="{FDDA5E7F-9078-4226-9833-A7896205F8E3}" presName="compositeNode" presStyleCnt="0">
        <dgm:presLayoutVars>
          <dgm:bulletEnabled val="1"/>
        </dgm:presLayoutVars>
      </dgm:prSet>
      <dgm:spPr/>
    </dgm:pt>
    <dgm:pt modelId="{89B885B5-714D-4CA9-97B9-C0DF3AFF1FF4}" type="pres">
      <dgm:prSet presAssocID="{FDDA5E7F-9078-4226-9833-A7896205F8E3}" presName="image" presStyleLbl="fgImgPlace1" presStyleIdx="0" presStyleCnt="3" custScaleX="153081" custScaleY="103327"/>
      <dgm:spPr>
        <a:xfrm>
          <a:off x="23558" y="400444"/>
          <a:ext cx="1142172" cy="770946"/>
        </a:xfrm>
        <a:prstGeom prst="rect">
          <a:avLst/>
        </a:prstGeom>
        <a:blipFill rotWithShape="1">
          <a:blip xmlns:r="http://schemas.openxmlformats.org/officeDocument/2006/relationships" r:embed="rId1"/>
          <a:stretch>
            <a:fillRect/>
          </a:stretch>
        </a:blipFill>
        <a:ln w="25400" cap="flat" cmpd="sng" algn="ctr">
          <a:solidFill>
            <a:schemeClr val="accent1"/>
          </a:solidFill>
          <a:prstDash val="solid"/>
        </a:ln>
        <a:effectLst/>
      </dgm:spPr>
      <dgm:t>
        <a:bodyPr/>
        <a:lstStyle/>
        <a:p>
          <a:endParaRPr lang="es-ES"/>
        </a:p>
      </dgm:t>
    </dgm:pt>
    <dgm:pt modelId="{730B43E8-74F6-4A51-B203-21A939A8BC35}" type="pres">
      <dgm:prSet presAssocID="{FDDA5E7F-9078-4226-9833-A7896205F8E3}" presName="childNode" presStyleLbl="node1" presStyleIdx="0" presStyleCnt="3">
        <dgm:presLayoutVars>
          <dgm:bulletEnabled val="1"/>
        </dgm:presLayoutVars>
      </dgm:prSet>
      <dgm:spPr/>
      <dgm:t>
        <a:bodyPr/>
        <a:lstStyle/>
        <a:p>
          <a:endParaRPr lang="es-ES"/>
        </a:p>
      </dgm:t>
    </dgm:pt>
    <dgm:pt modelId="{BE27700B-D5E3-4766-B13F-A56C3DF7082A}" type="pres">
      <dgm:prSet presAssocID="{FDDA5E7F-9078-4226-9833-A7896205F8E3}" presName="parentNode" presStyleLbl="revTx" presStyleIdx="0" presStyleCnt="3">
        <dgm:presLayoutVars>
          <dgm:chMax val="0"/>
          <dgm:bulletEnabled val="1"/>
        </dgm:presLayoutVars>
      </dgm:prSet>
      <dgm:spPr/>
      <dgm:t>
        <a:bodyPr/>
        <a:lstStyle/>
        <a:p>
          <a:endParaRPr lang="es-ES"/>
        </a:p>
      </dgm:t>
    </dgm:pt>
    <dgm:pt modelId="{B829D69C-3B89-4281-9E54-7C05C9DA33F1}" type="pres">
      <dgm:prSet presAssocID="{64C61155-77CE-4406-90E2-1B77BCFA94BA}" presName="sibTrans" presStyleCnt="0"/>
      <dgm:spPr/>
    </dgm:pt>
    <dgm:pt modelId="{0867B679-6384-4072-A74F-1715000A5998}" type="pres">
      <dgm:prSet presAssocID="{7F8A7BF8-59BB-4F77-B778-7D0DFFFDBF0A}" presName="compositeNode" presStyleCnt="0">
        <dgm:presLayoutVars>
          <dgm:bulletEnabled val="1"/>
        </dgm:presLayoutVars>
      </dgm:prSet>
      <dgm:spPr/>
    </dgm:pt>
    <dgm:pt modelId="{9B48C6F5-4356-4B53-8FB5-85ADDABE2447}" type="pres">
      <dgm:prSet presAssocID="{7F8A7BF8-59BB-4F77-B778-7D0DFFFDBF0A}" presName="image" presStyleLbl="fgImgPlace1" presStyleIdx="1" presStyleCnt="3"/>
      <dgm:spPr>
        <a:xfrm>
          <a:off x="2916924" y="400444"/>
          <a:ext cx="746123" cy="746123"/>
        </a:xfrm>
        <a:prstGeom prst="rect">
          <a:avLst/>
        </a:prstGeom>
        <a:blipFill rotWithShape="1">
          <a:blip xmlns:r="http://schemas.openxmlformats.org/officeDocument/2006/relationships" r:embed="rId2"/>
          <a:stretch>
            <a:fillRect/>
          </a:stretch>
        </a:blipFill>
        <a:ln w="25400" cap="flat" cmpd="sng" algn="ctr">
          <a:solidFill>
            <a:schemeClr val="accent6">
              <a:lumMod val="50000"/>
            </a:schemeClr>
          </a:solidFill>
          <a:prstDash val="solid"/>
        </a:ln>
        <a:effectLst/>
      </dgm:spPr>
      <dgm:t>
        <a:bodyPr/>
        <a:lstStyle/>
        <a:p>
          <a:endParaRPr lang="es-ES"/>
        </a:p>
      </dgm:t>
    </dgm:pt>
    <dgm:pt modelId="{5C6D63BA-95B3-4AFF-B0BE-7913E5BE0884}" type="pres">
      <dgm:prSet presAssocID="{7F8A7BF8-59BB-4F77-B778-7D0DFFFDBF0A}" presName="childNode" presStyleLbl="node1" presStyleIdx="1" presStyleCnt="3" custScaleX="116931">
        <dgm:presLayoutVars>
          <dgm:bulletEnabled val="1"/>
        </dgm:presLayoutVars>
      </dgm:prSet>
      <dgm:spPr/>
      <dgm:t>
        <a:bodyPr/>
        <a:lstStyle/>
        <a:p>
          <a:endParaRPr lang="es-ES"/>
        </a:p>
      </dgm:t>
    </dgm:pt>
    <dgm:pt modelId="{22D713E4-0D81-4690-BF88-0323605EBEB4}" type="pres">
      <dgm:prSet presAssocID="{7F8A7BF8-59BB-4F77-B778-7D0DFFFDBF0A}" presName="parentNode" presStyleLbl="revTx" presStyleIdx="1" presStyleCnt="3" custLinFactNeighborX="-25688">
        <dgm:presLayoutVars>
          <dgm:chMax val="0"/>
          <dgm:bulletEnabled val="1"/>
        </dgm:presLayoutVars>
      </dgm:prSet>
      <dgm:spPr/>
      <dgm:t>
        <a:bodyPr/>
        <a:lstStyle/>
        <a:p>
          <a:endParaRPr lang="es-ES"/>
        </a:p>
      </dgm:t>
    </dgm:pt>
    <dgm:pt modelId="{A68527C4-2171-4961-984A-DC2676A41C61}" type="pres">
      <dgm:prSet presAssocID="{77442DF1-09D6-40DD-B5B6-343852651B91}" presName="sibTrans" presStyleCnt="0"/>
      <dgm:spPr/>
    </dgm:pt>
    <dgm:pt modelId="{F1780C6A-3664-4E69-8FD1-416661F747A3}" type="pres">
      <dgm:prSet presAssocID="{038B73CF-02C0-49A3-B19E-61ABBF07420C}" presName="compositeNode" presStyleCnt="0">
        <dgm:presLayoutVars>
          <dgm:bulletEnabled val="1"/>
        </dgm:presLayoutVars>
      </dgm:prSet>
      <dgm:spPr/>
    </dgm:pt>
    <dgm:pt modelId="{8A3890AE-C821-429F-957E-25BEE5E13326}" type="pres">
      <dgm:prSet presAssocID="{038B73CF-02C0-49A3-B19E-61ABBF07420C}" presName="image" presStyleLbl="fgImgPlace1" presStyleIdx="2" presStyleCnt="3"/>
      <dgm:spPr>
        <a:xfrm>
          <a:off x="5612265" y="400444"/>
          <a:ext cx="746123" cy="746123"/>
        </a:xfrm>
        <a:prstGeom prst="rect">
          <a:avLst/>
        </a:prstGeom>
        <a:blipFill rotWithShape="1">
          <a:blip xmlns:r="http://schemas.openxmlformats.org/officeDocument/2006/relationships" r:embed="rId3"/>
          <a:stretch>
            <a:fillRect/>
          </a:stretch>
        </a:blipFill>
        <a:ln w="25400" cap="flat" cmpd="sng" algn="ctr">
          <a:solidFill>
            <a:schemeClr val="accent2">
              <a:lumMod val="50000"/>
            </a:schemeClr>
          </a:solidFill>
          <a:prstDash val="solid"/>
        </a:ln>
        <a:effectLst/>
      </dgm:spPr>
      <dgm:t>
        <a:bodyPr/>
        <a:lstStyle/>
        <a:p>
          <a:endParaRPr lang="es-ES"/>
        </a:p>
      </dgm:t>
    </dgm:pt>
    <dgm:pt modelId="{E0E008FC-A9F3-42DF-950F-05E32C2A0903}" type="pres">
      <dgm:prSet presAssocID="{038B73CF-02C0-49A3-B19E-61ABBF07420C}" presName="childNode" presStyleLbl="node1" presStyleIdx="2" presStyleCnt="3">
        <dgm:presLayoutVars>
          <dgm:bulletEnabled val="1"/>
        </dgm:presLayoutVars>
      </dgm:prSet>
      <dgm:spPr/>
      <dgm:t>
        <a:bodyPr/>
        <a:lstStyle/>
        <a:p>
          <a:endParaRPr lang="es-ES"/>
        </a:p>
      </dgm:t>
    </dgm:pt>
    <dgm:pt modelId="{91C4962A-FBA5-4925-8A7E-DE38781C662B}" type="pres">
      <dgm:prSet presAssocID="{038B73CF-02C0-49A3-B19E-61ABBF07420C}" presName="parentNode" presStyleLbl="revTx" presStyleIdx="2" presStyleCnt="3">
        <dgm:presLayoutVars>
          <dgm:chMax val="0"/>
          <dgm:bulletEnabled val="1"/>
        </dgm:presLayoutVars>
      </dgm:prSet>
      <dgm:spPr/>
      <dgm:t>
        <a:bodyPr/>
        <a:lstStyle/>
        <a:p>
          <a:endParaRPr lang="es-ES"/>
        </a:p>
      </dgm:t>
    </dgm:pt>
  </dgm:ptLst>
  <dgm:cxnLst>
    <dgm:cxn modelId="{545EB18E-BB1D-4B89-9B6A-2C0150939B5F}" type="presOf" srcId="{6CFB14BA-0E50-474C-9FEF-AA0CDF0021B6}" destId="{5C6D63BA-95B3-4AFF-B0BE-7913E5BE0884}" srcOrd="0" destOrd="11" presId="urn:microsoft.com/office/officeart/2005/8/layout/hList2"/>
    <dgm:cxn modelId="{AB082662-885D-449D-8554-73BD535635F2}" type="presOf" srcId="{523862ED-A8DF-4DFE-B098-9F4D4D0BC6C9}" destId="{730B43E8-74F6-4A51-B203-21A939A8BC35}" srcOrd="0" destOrd="3" presId="urn:microsoft.com/office/officeart/2005/8/layout/hList2"/>
    <dgm:cxn modelId="{FB54FC74-2CB8-4EEF-BB43-F888E6B9D89F}" srcId="{038B73CF-02C0-49A3-B19E-61ABBF07420C}" destId="{A418D604-1AB3-47E1-A176-647F75CB3139}" srcOrd="3" destOrd="0" parTransId="{55A651D6-D8F7-46CB-8E2F-06E60FCC6FE2}" sibTransId="{B29EB6E9-A6C7-40BC-953F-4A0CBD3436C2}"/>
    <dgm:cxn modelId="{DD7D0CB6-BC4F-4872-9AB9-FC7B101A32C2}" type="presOf" srcId="{C0F170D8-0D10-455B-AFA0-21B09FD86E1C}" destId="{E0E008FC-A9F3-42DF-950F-05E32C2A0903}" srcOrd="0" destOrd="7" presId="urn:microsoft.com/office/officeart/2005/8/layout/hList2"/>
    <dgm:cxn modelId="{BBACCB5F-3F6A-41EA-8276-69500EB577AD}" srcId="{7F8A7BF8-59BB-4F77-B778-7D0DFFFDBF0A}" destId="{6CFB14BA-0E50-474C-9FEF-AA0CDF0021B6}" srcOrd="11" destOrd="0" parTransId="{DECCFBA4-3BD4-4E43-9DA9-5B85854D41A6}" sibTransId="{E30DCC59-2AA6-4B90-9803-1144C89E8B7F}"/>
    <dgm:cxn modelId="{CD58E9A6-0E1C-4900-945A-EC28A815AD84}" srcId="{CE9D20B5-9293-4BA6-9E64-2C4C83CC7D33}" destId="{7F8A7BF8-59BB-4F77-B778-7D0DFFFDBF0A}" srcOrd="1" destOrd="0" parTransId="{7B9C938D-D1D5-4594-9C3E-8BBFD2498D96}" sibTransId="{77442DF1-09D6-40DD-B5B6-343852651B91}"/>
    <dgm:cxn modelId="{3A24649F-5B01-47E0-8AB1-967D9D691FB7}" srcId="{038B73CF-02C0-49A3-B19E-61ABBF07420C}" destId="{0F9F20D7-D49C-442B-96D6-2015881E94CC}" srcOrd="2" destOrd="0" parTransId="{BDEE4E4E-AF46-4B12-B4D9-A840D6441621}" sibTransId="{BD034A75-1DEF-4E04-A710-94D7264583A2}"/>
    <dgm:cxn modelId="{50A9BF75-1E82-4580-BE1E-33BF273E9B9C}" srcId="{CEA5A861-FCB9-45C9-B334-31B7152D2441}" destId="{E68D3B84-5971-4CC7-A982-200E88B9F61D}" srcOrd="0" destOrd="0" parTransId="{5AC122F2-CAB2-45EE-B236-7E75A4A245ED}" sibTransId="{6706DCF0-2711-4E74-AB90-AA94DE16A373}"/>
    <dgm:cxn modelId="{91BD6C1C-4663-4438-8249-0DE52F9221E2}" type="presOf" srcId="{CE9D20B5-9293-4BA6-9E64-2C4C83CC7D33}" destId="{3BAC90B2-66C9-4BA7-9EA6-41BCD5F7A9E1}" srcOrd="0" destOrd="0" presId="urn:microsoft.com/office/officeart/2005/8/layout/hList2"/>
    <dgm:cxn modelId="{7DF58170-BBFC-46F4-85B2-E994A2460AD1}" type="presOf" srcId="{83944426-8494-4E91-8D15-929C8D0C1FC9}" destId="{730B43E8-74F6-4A51-B203-21A939A8BC35}" srcOrd="0" destOrd="4" presId="urn:microsoft.com/office/officeart/2005/8/layout/hList2"/>
    <dgm:cxn modelId="{C504C348-F77B-446F-BB8B-6B95178B7982}" type="presOf" srcId="{2F236732-2827-4A21-B7CD-22FF149221BC}" destId="{5C6D63BA-95B3-4AFF-B0BE-7913E5BE0884}" srcOrd="0" destOrd="6" presId="urn:microsoft.com/office/officeart/2005/8/layout/hList2"/>
    <dgm:cxn modelId="{608D7F27-4EDE-478B-9335-6F6F5CE57E46}" srcId="{038B73CF-02C0-49A3-B19E-61ABBF07420C}" destId="{E31FD34D-D18D-426B-B17D-6BD07400BEF6}" srcOrd="12" destOrd="0" parTransId="{ACB5D814-CA88-4CFE-81FD-89F8E324558C}" sibTransId="{8171F118-5573-4228-A5DA-30CCD926C88A}"/>
    <dgm:cxn modelId="{EEF55BA8-576C-478D-B269-29828F18DA61}" srcId="{7F8A7BF8-59BB-4F77-B778-7D0DFFFDBF0A}" destId="{83CE9710-1434-428C-85A1-6D6E9AD7BB5B}" srcOrd="12" destOrd="0" parTransId="{0C0FCB4A-6FA1-472C-B3B6-C71F0F8B1B4B}" sibTransId="{87A6E44F-CE7B-48B2-B184-D1991A8FFBE3}"/>
    <dgm:cxn modelId="{972EC88B-69D1-40CC-9745-34D7E088BB92}" type="presOf" srcId="{62F7250F-746E-442A-8E41-E17562DC1D5F}" destId="{5C6D63BA-95B3-4AFF-B0BE-7913E5BE0884}" srcOrd="0" destOrd="3" presId="urn:microsoft.com/office/officeart/2005/8/layout/hList2"/>
    <dgm:cxn modelId="{0B540565-E296-4796-95B4-CFD44FB4C2DD}" type="presOf" srcId="{C7971592-13C0-4740-8645-94251D00667D}" destId="{E0E008FC-A9F3-42DF-950F-05E32C2A0903}" srcOrd="0" destOrd="9" presId="urn:microsoft.com/office/officeart/2005/8/layout/hList2"/>
    <dgm:cxn modelId="{38EFFE93-636B-489B-AD9F-ED923A02A6EE}" type="presOf" srcId="{38E27D7D-224B-42E6-9F59-69327D83EA1F}" destId="{5C6D63BA-95B3-4AFF-B0BE-7913E5BE0884}" srcOrd="0" destOrd="7" presId="urn:microsoft.com/office/officeart/2005/8/layout/hList2"/>
    <dgm:cxn modelId="{0F68586B-7C68-447C-B812-D45E8771C496}" srcId="{7F8A7BF8-59BB-4F77-B778-7D0DFFFDBF0A}" destId="{A9DC6F12-C40F-48AE-9DD0-1DD4C5803CFC}" srcOrd="1" destOrd="0" parTransId="{1AA8791E-673E-468B-879B-8E38AE115C0B}" sibTransId="{068DF984-4AE1-479A-8641-297E8D7EF7F1}"/>
    <dgm:cxn modelId="{4E2E7DBD-DEA0-47D9-BF17-BA346D556A29}" type="presOf" srcId="{2C4A88E7-E7D6-4B09-86B9-D3C660020552}" destId="{730B43E8-74F6-4A51-B203-21A939A8BC35}" srcOrd="0" destOrd="0" presId="urn:microsoft.com/office/officeart/2005/8/layout/hList2"/>
    <dgm:cxn modelId="{DC021B18-25C5-41EA-AC59-040EC9E2A164}" type="presOf" srcId="{B9AED021-7C7B-4F12-8A3F-A02EA0BEC028}" destId="{5C6D63BA-95B3-4AFF-B0BE-7913E5BE0884}" srcOrd="0" destOrd="2" presId="urn:microsoft.com/office/officeart/2005/8/layout/hList2"/>
    <dgm:cxn modelId="{573CEBDF-635B-440A-B254-63D17B253194}" srcId="{038B73CF-02C0-49A3-B19E-61ABBF07420C}" destId="{6E8D8EF3-CA6B-4D4D-8373-B956FAE63CE7}" srcOrd="0" destOrd="0" parTransId="{1795D882-6519-4807-8E5F-BF1F3FA4AB63}" sibTransId="{2F4410D6-D3EE-4C07-8AC7-CDAA47C127C1}"/>
    <dgm:cxn modelId="{0A786D72-68BF-4CD9-B195-0B0BC3CC5F36}" srcId="{038B73CF-02C0-49A3-B19E-61ABBF07420C}" destId="{C7971592-13C0-4740-8645-94251D00667D}" srcOrd="9" destOrd="0" parTransId="{31D76979-B8D3-4425-BC5A-68B232713D9A}" sibTransId="{5FA23E7F-3FA3-4AEC-AA39-321ABC91E83D}"/>
    <dgm:cxn modelId="{5F339854-2387-41A1-9A40-E7002C11100E}" type="presOf" srcId="{E31FD34D-D18D-426B-B17D-6BD07400BEF6}" destId="{E0E008FC-A9F3-42DF-950F-05E32C2A0903}" srcOrd="0" destOrd="12" presId="urn:microsoft.com/office/officeart/2005/8/layout/hList2"/>
    <dgm:cxn modelId="{32A284EB-1947-4162-8B9B-A11259EE3DD1}" type="presOf" srcId="{30BD53AB-56D6-42A8-BC24-D0058A9E1CB3}" destId="{5C6D63BA-95B3-4AFF-B0BE-7913E5BE0884}" srcOrd="0" destOrd="9" presId="urn:microsoft.com/office/officeart/2005/8/layout/hList2"/>
    <dgm:cxn modelId="{910C9816-6B99-4700-BC45-87578E089521}" type="presOf" srcId="{15C5AF4F-65D8-4138-B677-C5DFCB70A385}" destId="{E0E008FC-A9F3-42DF-950F-05E32C2A0903}" srcOrd="0" destOrd="5" presId="urn:microsoft.com/office/officeart/2005/8/layout/hList2"/>
    <dgm:cxn modelId="{F176BEF6-F37C-4611-AC61-83761736C2D4}" type="presOf" srcId="{147A5C34-4DD1-4C6E-8CED-6F16EA8E55BF}" destId="{5C6D63BA-95B3-4AFF-B0BE-7913E5BE0884}" srcOrd="0" destOrd="14" presId="urn:microsoft.com/office/officeart/2005/8/layout/hList2"/>
    <dgm:cxn modelId="{AAEAF0A1-AC7F-49AD-A95E-90874BD61579}" type="presOf" srcId="{83CE9710-1434-428C-85A1-6D6E9AD7BB5B}" destId="{5C6D63BA-95B3-4AFF-B0BE-7913E5BE0884}" srcOrd="0" destOrd="12" presId="urn:microsoft.com/office/officeart/2005/8/layout/hList2"/>
    <dgm:cxn modelId="{90E47D86-689F-4A5F-9491-044CF2D9CED0}" srcId="{7F8A7BF8-59BB-4F77-B778-7D0DFFFDBF0A}" destId="{72E966D4-75A9-42CD-825F-5F045C8565B1}" srcOrd="13" destOrd="0" parTransId="{D9D61830-0423-47F2-9A6F-A679A3F5B81B}" sibTransId="{C6510BED-6EEB-4BE6-A16D-9DE5B22328F4}"/>
    <dgm:cxn modelId="{8B284472-9F5B-4FD9-8EBA-C051797D4BEC}" type="presOf" srcId="{0235ACDC-85BB-46D6-ADC4-123B855C733A}" destId="{E0E008FC-A9F3-42DF-950F-05E32C2A0903}" srcOrd="0" destOrd="8" presId="urn:microsoft.com/office/officeart/2005/8/layout/hList2"/>
    <dgm:cxn modelId="{B2EE873B-AC24-4FBE-A24A-6246FE2E5A79}" type="presOf" srcId="{A9DC6F12-C40F-48AE-9DD0-1DD4C5803CFC}" destId="{5C6D63BA-95B3-4AFF-B0BE-7913E5BE0884}" srcOrd="0" destOrd="1" presId="urn:microsoft.com/office/officeart/2005/8/layout/hList2"/>
    <dgm:cxn modelId="{38530F7D-C91E-4756-B7FA-F4A5ADACC2A9}" type="presOf" srcId="{9EEB995E-A6A0-40A1-A45B-3CB888A1EE95}" destId="{E0E008FC-A9F3-42DF-950F-05E32C2A0903}" srcOrd="0" destOrd="10" presId="urn:microsoft.com/office/officeart/2005/8/layout/hList2"/>
    <dgm:cxn modelId="{7ACD2FEC-8079-4BCE-839D-9C985C5A1E62}" srcId="{FDDA5E7F-9078-4226-9833-A7896205F8E3}" destId="{2C4A88E7-E7D6-4B09-86B9-D3C660020552}" srcOrd="0" destOrd="0" parTransId="{89E25DC6-C492-458C-B26C-8ECBA5C5993B}" sibTransId="{CB49437D-DAC8-4288-BE18-98EEA81F23C0}"/>
    <dgm:cxn modelId="{8FD147EC-74D9-4463-8373-2490CF105D4C}" srcId="{7F8A7BF8-59BB-4F77-B778-7D0DFFFDBF0A}" destId="{D112789B-507A-40CA-90E4-ED6375679C1B}" srcOrd="8" destOrd="0" parTransId="{0E18F48B-ACD6-4199-9353-7A9F13CD657E}" sibTransId="{A2839519-1CA9-472B-AE95-2A24328D222F}"/>
    <dgm:cxn modelId="{010BA34D-3220-4F4F-909B-04FDA8C4383F}" srcId="{CE9D20B5-9293-4BA6-9E64-2C4C83CC7D33}" destId="{038B73CF-02C0-49A3-B19E-61ABBF07420C}" srcOrd="2" destOrd="0" parTransId="{F886FC0A-B243-4365-B61D-04376A5E84BB}" sibTransId="{54A6CFA4-7470-494A-8CB2-369C09915EC3}"/>
    <dgm:cxn modelId="{AFC8C0CF-3300-4DF1-B3C9-ACA06994DC08}" srcId="{523862ED-A8DF-4DFE-B098-9F4D4D0BC6C9}" destId="{83944426-8494-4E91-8D15-929C8D0C1FC9}" srcOrd="0" destOrd="0" parTransId="{1474485B-8819-425C-A593-48E85D184AE5}" sibTransId="{CA787F17-CB22-467A-933A-F4796C6A4BD4}"/>
    <dgm:cxn modelId="{F3F09A9C-14D7-4DA1-9067-32D1B1E653C4}" type="presOf" srcId="{FDDA5E7F-9078-4226-9833-A7896205F8E3}" destId="{BE27700B-D5E3-4766-B13F-A56C3DF7082A}" srcOrd="0" destOrd="0" presId="urn:microsoft.com/office/officeart/2005/8/layout/hList2"/>
    <dgm:cxn modelId="{C2B8E23C-51D1-49CE-B2D5-B6CAB90C2A62}" type="presOf" srcId="{038B73CF-02C0-49A3-B19E-61ABBF07420C}" destId="{91C4962A-FBA5-4925-8A7E-DE38781C662B}" srcOrd="0" destOrd="0" presId="urn:microsoft.com/office/officeart/2005/8/layout/hList2"/>
    <dgm:cxn modelId="{BD637C69-E441-4118-90C1-556BCB7AA327}" srcId="{7F8A7BF8-59BB-4F77-B778-7D0DFFFDBF0A}" destId="{3D2FC411-895A-434E-9D19-A756FBA0C7E3}" srcOrd="0" destOrd="0" parTransId="{FC0EBCC7-C556-49D2-9C14-192C41337627}" sibTransId="{D19E62C2-A2E3-44B1-A52F-512635B52595}"/>
    <dgm:cxn modelId="{42776489-E5B1-4E5D-B092-165039C7F585}" type="presOf" srcId="{7F8A7BF8-59BB-4F77-B778-7D0DFFFDBF0A}" destId="{22D713E4-0D81-4690-BF88-0323605EBEB4}" srcOrd="0" destOrd="0" presId="urn:microsoft.com/office/officeart/2005/8/layout/hList2"/>
    <dgm:cxn modelId="{2D2365FC-F279-4655-830C-EE6F98EE23B5}" type="presOf" srcId="{D64D7A1C-1486-4DE5-AE5E-2CF515D2645A}" destId="{E0E008FC-A9F3-42DF-950F-05E32C2A0903}" srcOrd="0" destOrd="11" presId="urn:microsoft.com/office/officeart/2005/8/layout/hList2"/>
    <dgm:cxn modelId="{6F582680-7822-4CE0-BEFA-DF032721839C}" srcId="{7F8A7BF8-59BB-4F77-B778-7D0DFFFDBF0A}" destId="{2F236732-2827-4A21-B7CD-22FF149221BC}" srcOrd="6" destOrd="0" parTransId="{F40F9FAF-D343-4C0D-9B4F-9FD57302367B}" sibTransId="{539DA7D2-ED99-4A71-BAE9-139C5541238D}"/>
    <dgm:cxn modelId="{B907DCB6-D91F-431E-BCC9-99728970C2DD}" type="presOf" srcId="{0F9F20D7-D49C-442B-96D6-2015881E94CC}" destId="{E0E008FC-A9F3-42DF-950F-05E32C2A0903}" srcOrd="0" destOrd="2" presId="urn:microsoft.com/office/officeart/2005/8/layout/hList2"/>
    <dgm:cxn modelId="{CAA1A1D9-674D-4ADC-8C15-83120A125164}" type="presOf" srcId="{FCC9646B-EE9D-420E-B844-F177D3019CA9}" destId="{E0E008FC-A9F3-42DF-950F-05E32C2A0903}" srcOrd="0" destOrd="1" presId="urn:microsoft.com/office/officeart/2005/8/layout/hList2"/>
    <dgm:cxn modelId="{F46A75BC-2BA2-41B6-9A2B-037206182C9E}" type="presOf" srcId="{A418D604-1AB3-47E1-A176-647F75CB3139}" destId="{E0E008FC-A9F3-42DF-950F-05E32C2A0903}" srcOrd="0" destOrd="3" presId="urn:microsoft.com/office/officeart/2005/8/layout/hList2"/>
    <dgm:cxn modelId="{D17B1E70-2949-4EA8-9560-C000FA77A958}" srcId="{7F8A7BF8-59BB-4F77-B778-7D0DFFFDBF0A}" destId="{C36BAA31-040C-4054-B68B-F4AFDD15C57B}" srcOrd="10" destOrd="0" parTransId="{98C42255-8771-4EF3-B4FB-934925158816}" sibTransId="{6EE8B794-666A-4C58-A7B1-AF6409BC3DD9}"/>
    <dgm:cxn modelId="{7E4F1EA8-FE23-4FBF-A69B-8D47F24ACF45}" type="presOf" srcId="{72E966D4-75A9-42CD-825F-5F045C8565B1}" destId="{5C6D63BA-95B3-4AFF-B0BE-7913E5BE0884}" srcOrd="0" destOrd="13" presId="urn:microsoft.com/office/officeart/2005/8/layout/hList2"/>
    <dgm:cxn modelId="{B523C47F-3524-45D1-97CB-CC02B07D4A90}" type="presOf" srcId="{CEA5A861-FCB9-45C9-B334-31B7152D2441}" destId="{730B43E8-74F6-4A51-B203-21A939A8BC35}" srcOrd="0" destOrd="1" presId="urn:microsoft.com/office/officeart/2005/8/layout/hList2"/>
    <dgm:cxn modelId="{D0B8D06A-E6EE-4593-981F-E09A922B3551}" type="presOf" srcId="{59297270-070B-4775-87A3-E14A1098078E}" destId="{E0E008FC-A9F3-42DF-950F-05E32C2A0903}" srcOrd="0" destOrd="6" presId="urn:microsoft.com/office/officeart/2005/8/layout/hList2"/>
    <dgm:cxn modelId="{162F5237-7D56-4C50-9B48-2C2B29A092EB}" type="presOf" srcId="{3D2FC411-895A-434E-9D19-A756FBA0C7E3}" destId="{5C6D63BA-95B3-4AFF-B0BE-7913E5BE0884}" srcOrd="0" destOrd="0" presId="urn:microsoft.com/office/officeart/2005/8/layout/hList2"/>
    <dgm:cxn modelId="{CC94E70D-69AC-438E-A904-05F589DEE7B5}" srcId="{7F8A7BF8-59BB-4F77-B778-7D0DFFFDBF0A}" destId="{30BD53AB-56D6-42A8-BC24-D0058A9E1CB3}" srcOrd="9" destOrd="0" parTransId="{436E997C-E580-4B07-BC24-3BDF89865FC3}" sibTransId="{713CE648-EEBB-4F20-BFA4-EA66A450FC71}"/>
    <dgm:cxn modelId="{6C07C172-1210-4C93-B3B7-05256FC3C872}" type="presOf" srcId="{F4A5DFC2-59CE-4786-84D1-ED966BF6428D}" destId="{E0E008FC-A9F3-42DF-950F-05E32C2A0903}" srcOrd="0" destOrd="4" presId="urn:microsoft.com/office/officeart/2005/8/layout/hList2"/>
    <dgm:cxn modelId="{3A7E0686-5978-4598-A5C5-44EACDD7CC62}" srcId="{7F8A7BF8-59BB-4F77-B778-7D0DFFFDBF0A}" destId="{62F7250F-746E-442A-8E41-E17562DC1D5F}" srcOrd="3" destOrd="0" parTransId="{4AF7CD7E-CA48-4F35-850D-88AE0100286C}" sibTransId="{D6E5D20F-7D18-41C7-8AF3-213D04FDD58E}"/>
    <dgm:cxn modelId="{C93CEFDE-C925-4F3F-8410-27F5E782F4F6}" srcId="{FDDA5E7F-9078-4226-9833-A7896205F8E3}" destId="{523862ED-A8DF-4DFE-B098-9F4D4D0BC6C9}" srcOrd="2" destOrd="0" parTransId="{E2DF38F7-5BA3-409C-9237-FBD7E049D500}" sibTransId="{6DB4B884-93E9-4043-8472-82ECCB03138E}"/>
    <dgm:cxn modelId="{98DDD010-63C1-4E72-BB2F-D66FC3A5E2E0}" srcId="{7F8A7BF8-59BB-4F77-B778-7D0DFFFDBF0A}" destId="{B9AED021-7C7B-4F12-8A3F-A02EA0BEC028}" srcOrd="2" destOrd="0" parTransId="{92F9E464-F3D4-4691-9427-5FDE71F158F7}" sibTransId="{AD1FDF20-283F-4426-80CB-49D50DAAB639}"/>
    <dgm:cxn modelId="{2772EE5C-C05E-4333-98FF-815DC8EABE48}" srcId="{038B73CF-02C0-49A3-B19E-61ABBF07420C}" destId="{15C5AF4F-65D8-4138-B677-C5DFCB70A385}" srcOrd="5" destOrd="0" parTransId="{9B569C82-59FF-479B-BC54-76B4267AE48A}" sibTransId="{79FC9A24-8C70-4E8E-A4B1-82F3CA41B624}"/>
    <dgm:cxn modelId="{2B2BB0DC-34D8-49FE-8A4F-7765C72C0297}" srcId="{038B73CF-02C0-49A3-B19E-61ABBF07420C}" destId="{F4A5DFC2-59CE-4786-84D1-ED966BF6428D}" srcOrd="4" destOrd="0" parTransId="{6946A521-D8AD-4885-A909-F8168BEE0288}" sibTransId="{F06E0394-FC72-49A2-95E8-62FF1ACA9723}"/>
    <dgm:cxn modelId="{8D606243-9F5C-4AF9-BA4B-B1033C712914}" type="presOf" srcId="{CF8A2CCD-08A8-4DB8-A757-F09DA24EA7DD}" destId="{5C6D63BA-95B3-4AFF-B0BE-7913E5BE0884}" srcOrd="0" destOrd="4" presId="urn:microsoft.com/office/officeart/2005/8/layout/hList2"/>
    <dgm:cxn modelId="{CDC69478-1115-4988-B9B1-3A55B56B7383}" type="presOf" srcId="{C36BAA31-040C-4054-B68B-F4AFDD15C57B}" destId="{5C6D63BA-95B3-4AFF-B0BE-7913E5BE0884}" srcOrd="0" destOrd="10" presId="urn:microsoft.com/office/officeart/2005/8/layout/hList2"/>
    <dgm:cxn modelId="{8286A1D2-D377-413F-9EDD-02301E836427}" srcId="{7F8A7BF8-59BB-4F77-B778-7D0DFFFDBF0A}" destId="{CF8A2CCD-08A8-4DB8-A757-F09DA24EA7DD}" srcOrd="4" destOrd="0" parTransId="{609339A0-AE7F-4F8B-AAFB-9E2866EED0FD}" sibTransId="{3E356D82-3434-49F0-A0AC-55D3FC0EBEB5}"/>
    <dgm:cxn modelId="{1CFD4229-341B-4A18-AF18-61F799F8A148}" srcId="{038B73CF-02C0-49A3-B19E-61ABBF07420C}" destId="{0235ACDC-85BB-46D6-ADC4-123B855C733A}" srcOrd="8" destOrd="0" parTransId="{5E75678A-B841-4ED6-8738-2B45F20A0BCD}" sibTransId="{362971F1-A7BF-4D6C-A960-9588F070135C}"/>
    <dgm:cxn modelId="{746F1A61-668E-4AC3-820F-F25114AEBBC9}" srcId="{7F8A7BF8-59BB-4F77-B778-7D0DFFFDBF0A}" destId="{147A5C34-4DD1-4C6E-8CED-6F16EA8E55BF}" srcOrd="14" destOrd="0" parTransId="{D5613FFC-5EF4-4783-8724-44AEC0566570}" sibTransId="{0487FEC7-323E-43BB-8AC8-CAD29C5A81C1}"/>
    <dgm:cxn modelId="{881343FA-E217-42FB-9232-FDC353E4C544}" type="presOf" srcId="{D112789B-507A-40CA-90E4-ED6375679C1B}" destId="{5C6D63BA-95B3-4AFF-B0BE-7913E5BE0884}" srcOrd="0" destOrd="8" presId="urn:microsoft.com/office/officeart/2005/8/layout/hList2"/>
    <dgm:cxn modelId="{827E95B1-EBA4-453B-9108-FA004A782FA7}" srcId="{038B73CF-02C0-49A3-B19E-61ABBF07420C}" destId="{FCC9646B-EE9D-420E-B844-F177D3019CA9}" srcOrd="1" destOrd="0" parTransId="{CE7CEAC0-7A11-49C0-8B08-A73CD56D0C2C}" sibTransId="{3696D585-1DF5-4E46-BD56-E831E3DE2670}"/>
    <dgm:cxn modelId="{E7722F00-2307-49BF-B444-C68CE592A2AF}" srcId="{CE9D20B5-9293-4BA6-9E64-2C4C83CC7D33}" destId="{FDDA5E7F-9078-4226-9833-A7896205F8E3}" srcOrd="0" destOrd="0" parTransId="{CFC32BFA-519E-4C5E-ACC1-79E16D230790}" sibTransId="{64C61155-77CE-4406-90E2-1B77BCFA94BA}"/>
    <dgm:cxn modelId="{C2AA5C90-DB6F-4BC1-9307-49363971F1C1}" srcId="{038B73CF-02C0-49A3-B19E-61ABBF07420C}" destId="{C0F170D8-0D10-455B-AFA0-21B09FD86E1C}" srcOrd="7" destOrd="0" parTransId="{C266A584-05F6-40EB-AC84-4EECC7163DBF}" sibTransId="{96DF6A7C-5B63-4BC4-9FB8-D757464F7395}"/>
    <dgm:cxn modelId="{21E523F3-01CB-464D-A439-06C6B9C8B225}" type="presOf" srcId="{E68D3B84-5971-4CC7-A982-200E88B9F61D}" destId="{730B43E8-74F6-4A51-B203-21A939A8BC35}" srcOrd="0" destOrd="2" presId="urn:microsoft.com/office/officeart/2005/8/layout/hList2"/>
    <dgm:cxn modelId="{03592BA3-09A6-4E1A-B49B-0857A0D1087A}" srcId="{FDDA5E7F-9078-4226-9833-A7896205F8E3}" destId="{CEA5A861-FCB9-45C9-B334-31B7152D2441}" srcOrd="1" destOrd="0" parTransId="{F45B0829-C798-4380-8908-912E8CAADA24}" sibTransId="{E0A064ED-19B9-41F4-B61F-EBB22A54272D}"/>
    <dgm:cxn modelId="{B0684E92-59BD-4314-A8AB-D9A8530DF908}" srcId="{038B73CF-02C0-49A3-B19E-61ABBF07420C}" destId="{D64D7A1C-1486-4DE5-AE5E-2CF515D2645A}" srcOrd="11" destOrd="0" parTransId="{BE5EBB09-D095-4C13-AEE8-B110BDE9FD7E}" sibTransId="{49729005-3155-47C2-BC1F-BD399FBD0D25}"/>
    <dgm:cxn modelId="{0BB4F2CD-86FB-42BC-BF60-A33882317F48}" srcId="{038B73CF-02C0-49A3-B19E-61ABBF07420C}" destId="{59297270-070B-4775-87A3-E14A1098078E}" srcOrd="6" destOrd="0" parTransId="{0E7A27B2-D0AA-4C4F-B112-6C3665896FD2}" sibTransId="{85A1C46F-E81F-4365-9DE5-33A9F5CFDEB4}"/>
    <dgm:cxn modelId="{5BCF3DD0-757A-4D62-8B34-305F96432730}" type="presOf" srcId="{6E8D8EF3-CA6B-4D4D-8373-B956FAE63CE7}" destId="{E0E008FC-A9F3-42DF-950F-05E32C2A0903}" srcOrd="0" destOrd="0" presId="urn:microsoft.com/office/officeart/2005/8/layout/hList2"/>
    <dgm:cxn modelId="{FD129834-2605-4CDB-A709-007BA75CF5EA}" srcId="{038B73CF-02C0-49A3-B19E-61ABBF07420C}" destId="{9EEB995E-A6A0-40A1-A45B-3CB888A1EE95}" srcOrd="10" destOrd="0" parTransId="{00788419-BFCB-4172-A5C7-AA5A596EF75A}" sibTransId="{B75F3B21-5609-4580-BF79-18CB63A656CD}"/>
    <dgm:cxn modelId="{F2387E52-020B-4110-B793-FD146D9E1820}" type="presOf" srcId="{4ABE5AE0-624E-4919-817A-B304F22CDC47}" destId="{5C6D63BA-95B3-4AFF-B0BE-7913E5BE0884}" srcOrd="0" destOrd="5" presId="urn:microsoft.com/office/officeart/2005/8/layout/hList2"/>
    <dgm:cxn modelId="{F7700A6F-4140-4B0D-8FB5-A3C4F422626F}" srcId="{7F8A7BF8-59BB-4F77-B778-7D0DFFFDBF0A}" destId="{4ABE5AE0-624E-4919-817A-B304F22CDC47}" srcOrd="5" destOrd="0" parTransId="{7BE23979-370A-4750-B4E6-2D67A57CEB8D}" sibTransId="{C667E337-308F-4399-8535-6C957F89F6E9}"/>
    <dgm:cxn modelId="{F928CC72-5A91-44DC-A647-4795C78E3231}" srcId="{7F8A7BF8-59BB-4F77-B778-7D0DFFFDBF0A}" destId="{38E27D7D-224B-42E6-9F59-69327D83EA1F}" srcOrd="7" destOrd="0" parTransId="{022114FA-EBDC-4A44-AC9B-5CFED0563E1B}" sibTransId="{7992ED38-F8EE-4F46-A183-001FE1591372}"/>
    <dgm:cxn modelId="{5964CAE0-1666-4002-A591-BD8C9C38884E}" type="presParOf" srcId="{3BAC90B2-66C9-4BA7-9EA6-41BCD5F7A9E1}" destId="{04854C96-6808-4B7F-AF02-07AE36F50A7E}" srcOrd="0" destOrd="0" presId="urn:microsoft.com/office/officeart/2005/8/layout/hList2"/>
    <dgm:cxn modelId="{4E85FE72-6BBA-44C7-BD0F-D3EB056B8879}" type="presParOf" srcId="{04854C96-6808-4B7F-AF02-07AE36F50A7E}" destId="{89B885B5-714D-4CA9-97B9-C0DF3AFF1FF4}" srcOrd="0" destOrd="0" presId="urn:microsoft.com/office/officeart/2005/8/layout/hList2"/>
    <dgm:cxn modelId="{90A1C473-AE58-4AC6-AC1D-E1D1E80D4913}" type="presParOf" srcId="{04854C96-6808-4B7F-AF02-07AE36F50A7E}" destId="{730B43E8-74F6-4A51-B203-21A939A8BC35}" srcOrd="1" destOrd="0" presId="urn:microsoft.com/office/officeart/2005/8/layout/hList2"/>
    <dgm:cxn modelId="{B3458826-86B1-4599-83C4-D220F607F26E}" type="presParOf" srcId="{04854C96-6808-4B7F-AF02-07AE36F50A7E}" destId="{BE27700B-D5E3-4766-B13F-A56C3DF7082A}" srcOrd="2" destOrd="0" presId="urn:microsoft.com/office/officeart/2005/8/layout/hList2"/>
    <dgm:cxn modelId="{506590D3-381E-42F4-8907-DAE5DCC04680}" type="presParOf" srcId="{3BAC90B2-66C9-4BA7-9EA6-41BCD5F7A9E1}" destId="{B829D69C-3B89-4281-9E54-7C05C9DA33F1}" srcOrd="1" destOrd="0" presId="urn:microsoft.com/office/officeart/2005/8/layout/hList2"/>
    <dgm:cxn modelId="{17B8F026-E0F3-413E-A8C9-FEDB0CF936BF}" type="presParOf" srcId="{3BAC90B2-66C9-4BA7-9EA6-41BCD5F7A9E1}" destId="{0867B679-6384-4072-A74F-1715000A5998}" srcOrd="2" destOrd="0" presId="urn:microsoft.com/office/officeart/2005/8/layout/hList2"/>
    <dgm:cxn modelId="{E6C94E93-D779-4266-8673-C2B79CE48558}" type="presParOf" srcId="{0867B679-6384-4072-A74F-1715000A5998}" destId="{9B48C6F5-4356-4B53-8FB5-85ADDABE2447}" srcOrd="0" destOrd="0" presId="urn:microsoft.com/office/officeart/2005/8/layout/hList2"/>
    <dgm:cxn modelId="{25DE5DC5-96D1-4DDE-AC41-8CD04E18D804}" type="presParOf" srcId="{0867B679-6384-4072-A74F-1715000A5998}" destId="{5C6D63BA-95B3-4AFF-B0BE-7913E5BE0884}" srcOrd="1" destOrd="0" presId="urn:microsoft.com/office/officeart/2005/8/layout/hList2"/>
    <dgm:cxn modelId="{A0DE4D4D-C9D1-4840-9884-0090B1EEBDD7}" type="presParOf" srcId="{0867B679-6384-4072-A74F-1715000A5998}" destId="{22D713E4-0D81-4690-BF88-0323605EBEB4}" srcOrd="2" destOrd="0" presId="urn:microsoft.com/office/officeart/2005/8/layout/hList2"/>
    <dgm:cxn modelId="{DBDBB359-4F7B-4AE7-8A21-C547F4C32021}" type="presParOf" srcId="{3BAC90B2-66C9-4BA7-9EA6-41BCD5F7A9E1}" destId="{A68527C4-2171-4961-984A-DC2676A41C61}" srcOrd="3" destOrd="0" presId="urn:microsoft.com/office/officeart/2005/8/layout/hList2"/>
    <dgm:cxn modelId="{115C7ECC-58B2-4F40-954E-9EBB612BA3BC}" type="presParOf" srcId="{3BAC90B2-66C9-4BA7-9EA6-41BCD5F7A9E1}" destId="{F1780C6A-3664-4E69-8FD1-416661F747A3}" srcOrd="4" destOrd="0" presId="urn:microsoft.com/office/officeart/2005/8/layout/hList2"/>
    <dgm:cxn modelId="{8133823A-F3ED-4B4F-B934-F02D4D036A3D}" type="presParOf" srcId="{F1780C6A-3664-4E69-8FD1-416661F747A3}" destId="{8A3890AE-C821-429F-957E-25BEE5E13326}" srcOrd="0" destOrd="0" presId="urn:microsoft.com/office/officeart/2005/8/layout/hList2"/>
    <dgm:cxn modelId="{5DC9FE52-8983-4593-89F1-1FFCBA2BCD79}" type="presParOf" srcId="{F1780C6A-3664-4E69-8FD1-416661F747A3}" destId="{E0E008FC-A9F3-42DF-950F-05E32C2A0903}" srcOrd="1" destOrd="0" presId="urn:microsoft.com/office/officeart/2005/8/layout/hList2"/>
    <dgm:cxn modelId="{FE315B99-679D-4758-82B8-D062C49BFE8F}" type="presParOf" srcId="{F1780C6A-3664-4E69-8FD1-416661F747A3}" destId="{91C4962A-FBA5-4925-8A7E-DE38781C662B}"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A2BA5-F25B-4F42-8044-9D8836E596D6}">
      <dsp:nvSpPr>
        <dsp:cNvPr id="0" name=""/>
        <dsp:cNvSpPr/>
      </dsp:nvSpPr>
      <dsp:spPr>
        <a:xfrm>
          <a:off x="817741" y="410879"/>
          <a:ext cx="1342645" cy="4278387"/>
        </a:xfrm>
        <a:prstGeom prst="roundRect">
          <a:avLst>
            <a:gd name="adj" fmla="val 10000"/>
          </a:avLst>
        </a:prstGeom>
        <a:solidFill>
          <a:schemeClr val="accent6">
            <a:lumMod val="20000"/>
            <a:lumOff val="80000"/>
          </a:schemeClr>
        </a:solidFill>
        <a:ln>
          <a:solidFill>
            <a:schemeClr val="accent6">
              <a:lumMod val="20000"/>
              <a:lumOff val="80000"/>
            </a:schemeClr>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1" kern="1200" dirty="0" smtClean="0">
              <a:solidFill>
                <a:schemeClr val="accent6">
                  <a:lumMod val="50000"/>
                </a:schemeClr>
              </a:solidFill>
            </a:rPr>
            <a:t>Consejo aprueba SE y CAE de apoyo en actividad</a:t>
          </a:r>
        </a:p>
        <a:p>
          <a:pPr lvl="0" algn="just" defTabSz="622300">
            <a:lnSpc>
              <a:spcPct val="90000"/>
            </a:lnSpc>
            <a:spcBef>
              <a:spcPct val="0"/>
            </a:spcBef>
            <a:spcAft>
              <a:spcPct val="35000"/>
            </a:spcAft>
          </a:pPr>
          <a:r>
            <a:rPr lang="es-MX" sz="1200" b="0" kern="1200" dirty="0" smtClean="0">
              <a:solidFill>
                <a:schemeClr val="accent6">
                  <a:lumMod val="50000"/>
                </a:schemeClr>
              </a:solidFill>
            </a:rPr>
            <a:t>a) </a:t>
          </a:r>
          <a:r>
            <a:rPr lang="es-MX" sz="1200" b="0" kern="1200" dirty="0" smtClean="0">
              <a:solidFill>
                <a:schemeClr val="tx1"/>
              </a:solidFill>
            </a:rPr>
            <a:t>30 días antes de la jornada electoral.</a:t>
          </a:r>
          <a:endParaRPr lang="es-ES" sz="1200" b="0" kern="1200" dirty="0">
            <a:solidFill>
              <a:schemeClr val="tx1"/>
            </a:solidFill>
          </a:endParaRPr>
        </a:p>
      </dsp:txBody>
      <dsp:txXfrm>
        <a:off x="857066" y="450204"/>
        <a:ext cx="1263995" cy="4199737"/>
      </dsp:txXfrm>
    </dsp:sp>
    <dsp:sp modelId="{45EDD2D6-2A1C-4548-819C-B4907AAC778C}">
      <dsp:nvSpPr>
        <dsp:cNvPr id="0" name=""/>
        <dsp:cNvSpPr/>
      </dsp:nvSpPr>
      <dsp:spPr>
        <a:xfrm>
          <a:off x="2202453" y="2353104"/>
          <a:ext cx="167612" cy="393937"/>
        </a:xfrm>
        <a:prstGeom prst="rightArrow">
          <a:avLst>
            <a:gd name="adj1" fmla="val 60000"/>
            <a:gd name="adj2" fmla="val 50000"/>
          </a:avLst>
        </a:prstGeom>
        <a:solidFill>
          <a:srgbClr val="7F2146"/>
        </a:solidFill>
        <a:ln>
          <a:solidFill>
            <a:srgbClr val="7F2146"/>
          </a:solid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S" sz="3600" kern="1200" dirty="0"/>
        </a:p>
      </dsp:txBody>
      <dsp:txXfrm>
        <a:off x="2202453" y="2431891"/>
        <a:ext cx="117328" cy="236363"/>
      </dsp:txXfrm>
    </dsp:sp>
    <dsp:sp modelId="{5C77A72F-D93F-468C-9A86-FECC08FBD38B}">
      <dsp:nvSpPr>
        <dsp:cNvPr id="0" name=""/>
        <dsp:cNvSpPr/>
      </dsp:nvSpPr>
      <dsp:spPr>
        <a:xfrm>
          <a:off x="2404800" y="410879"/>
          <a:ext cx="2099276" cy="4278387"/>
        </a:xfrm>
        <a:prstGeom prst="roundRect">
          <a:avLst>
            <a:gd name="adj" fmla="val 10000"/>
          </a:avLst>
        </a:prstGeom>
        <a:solidFill>
          <a:schemeClr val="accent2">
            <a:lumMod val="40000"/>
            <a:lumOff val="6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smtClean="0">
              <a:solidFill>
                <a:schemeClr val="accent2">
                  <a:lumMod val="75000"/>
                </a:schemeClr>
              </a:solidFill>
            </a:rPr>
            <a:t>Conteo, sellado y agrupación de boletas por casillas</a:t>
          </a:r>
        </a:p>
        <a:p>
          <a:pPr lvl="0" algn="just" defTabSz="622300">
            <a:lnSpc>
              <a:spcPct val="90000"/>
            </a:lnSpc>
            <a:spcBef>
              <a:spcPct val="0"/>
            </a:spcBef>
            <a:spcAft>
              <a:spcPct val="35000"/>
            </a:spcAft>
          </a:pPr>
          <a:r>
            <a:rPr lang="es-ES" sz="1200" b="1" kern="1200" dirty="0" smtClean="0">
              <a:solidFill>
                <a:schemeClr val="accent2">
                  <a:lumMod val="50000"/>
                </a:schemeClr>
              </a:solidFill>
            </a:rPr>
            <a:t>a) </a:t>
          </a:r>
          <a:r>
            <a:rPr lang="es-ES" sz="1200" kern="1200" dirty="0" smtClean="0">
              <a:solidFill>
                <a:schemeClr val="tx1"/>
              </a:solidFill>
            </a:rPr>
            <a:t>El mismo día de la recepción o al día siguiente.</a:t>
          </a:r>
        </a:p>
        <a:p>
          <a:pPr lvl="0" algn="just" defTabSz="622300">
            <a:lnSpc>
              <a:spcPct val="90000"/>
            </a:lnSpc>
            <a:spcBef>
              <a:spcPct val="0"/>
            </a:spcBef>
            <a:spcAft>
              <a:spcPct val="35000"/>
            </a:spcAft>
          </a:pPr>
          <a:r>
            <a:rPr lang="es-ES" sz="1200" b="1" kern="1200" dirty="0" smtClean="0">
              <a:solidFill>
                <a:schemeClr val="accent2">
                  <a:lumMod val="50000"/>
                </a:schemeClr>
              </a:solidFill>
            </a:rPr>
            <a:t>b) </a:t>
          </a:r>
          <a:r>
            <a:rPr lang="es-ES" sz="1200" kern="1200" dirty="0" smtClean="0">
              <a:solidFill>
                <a:schemeClr val="tx1"/>
              </a:solidFill>
            </a:rPr>
            <a:t>Sellado al dorso con tinta de secado rápido.</a:t>
          </a:r>
        </a:p>
        <a:p>
          <a:pPr lvl="0" algn="just" defTabSz="622300">
            <a:lnSpc>
              <a:spcPct val="90000"/>
            </a:lnSpc>
            <a:spcBef>
              <a:spcPct val="0"/>
            </a:spcBef>
            <a:spcAft>
              <a:spcPct val="35000"/>
            </a:spcAft>
          </a:pPr>
          <a:r>
            <a:rPr lang="es-ES" sz="1200" b="1" kern="1200" dirty="0" smtClean="0">
              <a:solidFill>
                <a:schemeClr val="accent2">
                  <a:lumMod val="50000"/>
                </a:schemeClr>
              </a:solidFill>
            </a:rPr>
            <a:t>c) </a:t>
          </a:r>
          <a:r>
            <a:rPr lang="es-ES" sz="1200" kern="1200" dirty="0" smtClean="0">
              <a:solidFill>
                <a:schemeClr val="tx1"/>
              </a:solidFill>
            </a:rPr>
            <a:t>Agrupación por casillas.</a:t>
          </a:r>
        </a:p>
        <a:p>
          <a:pPr lvl="0" algn="just" defTabSz="622300">
            <a:lnSpc>
              <a:spcPct val="90000"/>
            </a:lnSpc>
            <a:spcBef>
              <a:spcPct val="0"/>
            </a:spcBef>
            <a:spcAft>
              <a:spcPct val="35000"/>
            </a:spcAft>
          </a:pPr>
          <a:r>
            <a:rPr lang="es-ES" sz="1200" b="1" kern="1200" dirty="0" smtClean="0">
              <a:solidFill>
                <a:schemeClr val="accent2">
                  <a:lumMod val="50000"/>
                </a:schemeClr>
              </a:solidFill>
            </a:rPr>
            <a:t>d) </a:t>
          </a:r>
          <a:r>
            <a:rPr lang="es-ES" sz="1200" kern="1200" dirty="0" smtClean="0">
              <a:solidFill>
                <a:schemeClr val="tx1"/>
              </a:solidFill>
            </a:rPr>
            <a:t>Control de asignación de folios y verificación de consignación de los mismos por casilla y elección.</a:t>
          </a:r>
        </a:p>
        <a:p>
          <a:pPr lvl="0" algn="just" defTabSz="622300">
            <a:lnSpc>
              <a:spcPct val="90000"/>
            </a:lnSpc>
            <a:spcBef>
              <a:spcPct val="0"/>
            </a:spcBef>
            <a:spcAft>
              <a:spcPct val="35000"/>
            </a:spcAft>
          </a:pPr>
          <a:r>
            <a:rPr lang="es-ES" sz="1200" b="1" kern="1200" dirty="0" smtClean="0">
              <a:solidFill>
                <a:schemeClr val="accent2">
                  <a:lumMod val="50000"/>
                </a:schemeClr>
              </a:solidFill>
            </a:rPr>
            <a:t>e) </a:t>
          </a:r>
          <a:r>
            <a:rPr lang="es-ES" sz="1200" kern="1200" dirty="0" smtClean="0">
              <a:solidFill>
                <a:schemeClr val="tx1"/>
              </a:solidFill>
            </a:rPr>
            <a:t>Armado de paquetes.</a:t>
          </a:r>
        </a:p>
        <a:p>
          <a:pPr lvl="0" algn="just" defTabSz="622300">
            <a:lnSpc>
              <a:spcPct val="90000"/>
            </a:lnSpc>
            <a:spcBef>
              <a:spcPct val="0"/>
            </a:spcBef>
            <a:spcAft>
              <a:spcPct val="35000"/>
            </a:spcAft>
          </a:pPr>
          <a:r>
            <a:rPr lang="es-ES" sz="1200" b="1" kern="1200" dirty="0" smtClean="0">
              <a:solidFill>
                <a:schemeClr val="accent2">
                  <a:lumMod val="50000"/>
                </a:schemeClr>
              </a:solidFill>
            </a:rPr>
            <a:t>f) </a:t>
          </a:r>
          <a:r>
            <a:rPr lang="es-ES" sz="1200" kern="1200" dirty="0" smtClean="0">
              <a:solidFill>
                <a:schemeClr val="tx1"/>
              </a:solidFill>
            </a:rPr>
            <a:t>Inutilización de boletas sobrantes que serán resguardadas en la bodega.</a:t>
          </a:r>
          <a:endParaRPr lang="es-ES" sz="1200" kern="1200" dirty="0">
            <a:solidFill>
              <a:schemeClr val="tx1"/>
            </a:solidFill>
          </a:endParaRPr>
        </a:p>
      </dsp:txBody>
      <dsp:txXfrm>
        <a:off x="2466286" y="472365"/>
        <a:ext cx="1976304" cy="4155415"/>
      </dsp:txXfrm>
    </dsp:sp>
    <dsp:sp modelId="{519D4516-A148-43EB-AAE7-130ED76E819A}">
      <dsp:nvSpPr>
        <dsp:cNvPr id="0" name=""/>
        <dsp:cNvSpPr/>
      </dsp:nvSpPr>
      <dsp:spPr>
        <a:xfrm rot="21596362">
          <a:off x="4544872" y="2351874"/>
          <a:ext cx="143163" cy="393937"/>
        </a:xfrm>
        <a:prstGeom prst="rightArrow">
          <a:avLst>
            <a:gd name="adj1" fmla="val 60000"/>
            <a:gd name="adj2" fmla="val 50000"/>
          </a:avLst>
        </a:prstGeom>
        <a:solidFill>
          <a:srgbClr val="7F2146"/>
        </a:solidFill>
        <a:ln>
          <a:solidFill>
            <a:srgbClr val="7F2146"/>
          </a:solid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S" sz="3600" kern="1200" dirty="0"/>
        </a:p>
      </dsp:txBody>
      <dsp:txXfrm>
        <a:off x="4544872" y="2430684"/>
        <a:ext cx="100214" cy="236363"/>
      </dsp:txXfrm>
    </dsp:sp>
    <dsp:sp modelId="{A98CBC50-50C4-4AD8-B7F6-FB0D681C9BC7}">
      <dsp:nvSpPr>
        <dsp:cNvPr id="0" name=""/>
        <dsp:cNvSpPr/>
      </dsp:nvSpPr>
      <dsp:spPr>
        <a:xfrm>
          <a:off x="4722286" y="408697"/>
          <a:ext cx="1588459" cy="4278387"/>
        </a:xfrm>
        <a:prstGeom prst="roundRect">
          <a:avLst>
            <a:gd name="adj" fmla="val 10000"/>
          </a:avLst>
        </a:prstGeom>
        <a:solidFill>
          <a:srgbClr val="D0E2EA"/>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smtClean="0">
              <a:solidFill>
                <a:schemeClr val="accent5">
                  <a:lumMod val="50000"/>
                </a:schemeClr>
              </a:solidFill>
            </a:rPr>
            <a:t>Apertura y cierre de bodega</a:t>
          </a:r>
        </a:p>
        <a:p>
          <a:pPr lvl="0" algn="just" defTabSz="622300">
            <a:lnSpc>
              <a:spcPct val="90000"/>
            </a:lnSpc>
            <a:spcBef>
              <a:spcPct val="0"/>
            </a:spcBef>
            <a:spcAft>
              <a:spcPct val="35000"/>
            </a:spcAft>
          </a:pPr>
          <a:r>
            <a:rPr lang="es-ES" sz="1200" b="1" kern="1200" dirty="0" smtClean="0">
              <a:solidFill>
                <a:schemeClr val="accent5">
                  <a:lumMod val="50000"/>
                </a:schemeClr>
              </a:solidFill>
            </a:rPr>
            <a:t>a) </a:t>
          </a:r>
          <a:r>
            <a:rPr lang="es-ES" sz="1200" kern="1200" dirty="0" smtClean="0">
              <a:solidFill>
                <a:schemeClr val="tx1"/>
              </a:solidFill>
            </a:rPr>
            <a:t>Llenado de bitácora por persona responsable de folios.</a:t>
          </a:r>
        </a:p>
        <a:p>
          <a:pPr lvl="0" algn="just" defTabSz="622300">
            <a:lnSpc>
              <a:spcPct val="90000"/>
            </a:lnSpc>
            <a:spcBef>
              <a:spcPct val="0"/>
            </a:spcBef>
            <a:spcAft>
              <a:spcPct val="35000"/>
            </a:spcAft>
          </a:pPr>
          <a:r>
            <a:rPr lang="es-ES" sz="1200" b="1" kern="1200" dirty="0" smtClean="0">
              <a:solidFill>
                <a:schemeClr val="accent5">
                  <a:lumMod val="50000"/>
                </a:schemeClr>
              </a:solidFill>
            </a:rPr>
            <a:t>b) </a:t>
          </a:r>
          <a:r>
            <a:rPr lang="es-ES" sz="1200" kern="1200" dirty="0" smtClean="0">
              <a:solidFill>
                <a:schemeClr val="tx1"/>
              </a:solidFill>
            </a:rPr>
            <a:t>Acto vigilado por representaciones partidistas y de CI.</a:t>
          </a:r>
        </a:p>
        <a:p>
          <a:pPr lvl="0" algn="just" defTabSz="622300">
            <a:lnSpc>
              <a:spcPct val="90000"/>
            </a:lnSpc>
            <a:spcBef>
              <a:spcPct val="0"/>
            </a:spcBef>
            <a:spcAft>
              <a:spcPct val="35000"/>
            </a:spcAft>
          </a:pPr>
          <a:r>
            <a:rPr lang="es-ES" sz="1200" b="1" kern="1200" dirty="0" smtClean="0">
              <a:solidFill>
                <a:schemeClr val="accent5">
                  <a:lumMod val="50000"/>
                </a:schemeClr>
              </a:solidFill>
            </a:rPr>
            <a:t>c) </a:t>
          </a:r>
          <a:r>
            <a:rPr lang="es-ES" sz="1200" kern="1200" dirty="0" smtClean="0">
              <a:solidFill>
                <a:schemeClr val="tx1"/>
              </a:solidFill>
            </a:rPr>
            <a:t>Colocación de fajillas de papel, poniéndoles sello del consejo y firmas de integrantes del mismo.</a:t>
          </a:r>
        </a:p>
        <a:p>
          <a:pPr lvl="0" algn="just" defTabSz="622300">
            <a:lnSpc>
              <a:spcPct val="90000"/>
            </a:lnSpc>
            <a:spcBef>
              <a:spcPct val="0"/>
            </a:spcBef>
            <a:spcAft>
              <a:spcPct val="35000"/>
            </a:spcAft>
          </a:pPr>
          <a:r>
            <a:rPr lang="es-ES" sz="1200" b="1" kern="1200" dirty="0" smtClean="0">
              <a:solidFill>
                <a:schemeClr val="accent5">
                  <a:lumMod val="50000"/>
                </a:schemeClr>
              </a:solidFill>
            </a:rPr>
            <a:t>d) </a:t>
          </a:r>
          <a:r>
            <a:rPr lang="es-ES" sz="1200" kern="1200" dirty="0" smtClean="0">
              <a:solidFill>
                <a:schemeClr val="tx1"/>
              </a:solidFill>
            </a:rPr>
            <a:t>Levantar acta circunstanciada.</a:t>
          </a:r>
        </a:p>
        <a:p>
          <a:pPr lvl="0" algn="just" defTabSz="622300">
            <a:lnSpc>
              <a:spcPct val="90000"/>
            </a:lnSpc>
            <a:spcBef>
              <a:spcPct val="0"/>
            </a:spcBef>
            <a:spcAft>
              <a:spcPct val="35000"/>
            </a:spcAft>
          </a:pPr>
          <a:r>
            <a:rPr lang="es-ES" sz="1200" b="0" kern="1200" dirty="0" smtClean="0">
              <a:solidFill>
                <a:schemeClr val="accent5">
                  <a:lumMod val="50000"/>
                </a:schemeClr>
              </a:solidFill>
            </a:rPr>
            <a:t>e) </a:t>
          </a:r>
          <a:r>
            <a:rPr lang="es-ES" sz="1200" kern="1200" dirty="0" smtClean="0">
              <a:solidFill>
                <a:schemeClr val="tx1"/>
              </a:solidFill>
            </a:rPr>
            <a:t>Realizar gestiones para resguardo de inmediaciones de la bodega electoral desde la recepción de las boletas.</a:t>
          </a:r>
          <a:endParaRPr lang="es-ES" sz="1200" kern="1200" dirty="0">
            <a:solidFill>
              <a:schemeClr val="tx1"/>
            </a:solidFill>
          </a:endParaRPr>
        </a:p>
      </dsp:txBody>
      <dsp:txXfrm>
        <a:off x="4768810" y="455221"/>
        <a:ext cx="1495411" cy="41853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F1541-5C90-4F0E-B276-37929CEF2EB7}">
      <dsp:nvSpPr>
        <dsp:cNvPr id="0" name=""/>
        <dsp:cNvSpPr/>
      </dsp:nvSpPr>
      <dsp:spPr>
        <a:xfrm>
          <a:off x="-2740887" y="-422634"/>
          <a:ext cx="3271053" cy="3271053"/>
        </a:xfrm>
        <a:prstGeom prst="blockArc">
          <a:avLst>
            <a:gd name="adj1" fmla="val 18900000"/>
            <a:gd name="adj2" fmla="val 2700000"/>
            <a:gd name="adj3" fmla="val 66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7686F8-6F34-4439-A315-02A7B0FF364F}">
      <dsp:nvSpPr>
        <dsp:cNvPr id="0" name=""/>
        <dsp:cNvSpPr/>
      </dsp:nvSpPr>
      <dsp:spPr>
        <a:xfrm>
          <a:off x="340861" y="242578"/>
          <a:ext cx="4863157" cy="485156"/>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093" tIns="35560" rIns="35560" bIns="35560" numCol="1" spcCol="1270" anchor="ctr" anchorCtr="0">
          <a:noAutofit/>
        </a:bodyPr>
        <a:lstStyle/>
        <a:p>
          <a:pPr lvl="0" algn="l" defTabSz="622300">
            <a:lnSpc>
              <a:spcPct val="90000"/>
            </a:lnSpc>
            <a:spcBef>
              <a:spcPct val="0"/>
            </a:spcBef>
            <a:spcAft>
              <a:spcPct val="35000"/>
            </a:spcAft>
          </a:pPr>
          <a:r>
            <a:rPr lang="es-ES" sz="1400" kern="1200" dirty="0">
              <a:solidFill>
                <a:schemeClr val="tx1"/>
              </a:solidFill>
            </a:rPr>
            <a:t>Inmediatamente cuando se trate de casillas ubicadas en la cabecera del distrito</a:t>
          </a:r>
          <a:endParaRPr lang="es-MX" sz="1400" kern="1200" dirty="0">
            <a:solidFill>
              <a:schemeClr val="tx1"/>
            </a:solidFill>
          </a:endParaRPr>
        </a:p>
      </dsp:txBody>
      <dsp:txXfrm>
        <a:off x="340861" y="242578"/>
        <a:ext cx="4863157" cy="485156"/>
      </dsp:txXfrm>
    </dsp:sp>
    <dsp:sp modelId="{AB36423E-1858-4952-B9BC-3DCDDA93D32C}">
      <dsp:nvSpPr>
        <dsp:cNvPr id="0" name=""/>
        <dsp:cNvSpPr/>
      </dsp:nvSpPr>
      <dsp:spPr>
        <a:xfrm>
          <a:off x="37638" y="181933"/>
          <a:ext cx="606446" cy="606446"/>
        </a:xfrm>
        <a:prstGeom prst="ellipse">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E4611731-EEFC-4259-8535-5B077C7360DD}">
      <dsp:nvSpPr>
        <dsp:cNvPr id="0" name=""/>
        <dsp:cNvSpPr/>
      </dsp:nvSpPr>
      <dsp:spPr>
        <a:xfrm>
          <a:off x="517216" y="970313"/>
          <a:ext cx="4686802" cy="485156"/>
        </a:xfrm>
        <a:prstGeom prst="rect">
          <a:avLst/>
        </a:prstGeom>
        <a:solidFill>
          <a:srgbClr val="9824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093" tIns="35560" rIns="35560" bIns="35560" numCol="1" spcCol="1270" anchor="ctr" anchorCtr="0">
          <a:noAutofit/>
        </a:bodyPr>
        <a:lstStyle/>
        <a:p>
          <a:pPr lvl="0" algn="l" defTabSz="622300">
            <a:lnSpc>
              <a:spcPct val="90000"/>
            </a:lnSpc>
            <a:spcBef>
              <a:spcPct val="0"/>
            </a:spcBef>
            <a:spcAft>
              <a:spcPct val="35000"/>
            </a:spcAft>
          </a:pPr>
          <a:r>
            <a:rPr lang="es-ES" sz="1400" kern="1200" dirty="0"/>
            <a:t>Hasta 12 horas cuando se trate de casillas urbanas fuera de la cabecera del distrito</a:t>
          </a:r>
          <a:endParaRPr lang="es-MX" sz="1400" kern="1200" dirty="0"/>
        </a:p>
      </dsp:txBody>
      <dsp:txXfrm>
        <a:off x="517216" y="970313"/>
        <a:ext cx="4686802" cy="485156"/>
      </dsp:txXfrm>
    </dsp:sp>
    <dsp:sp modelId="{B641C7FD-A502-4B2A-A150-7952B50AFA98}">
      <dsp:nvSpPr>
        <dsp:cNvPr id="0" name=""/>
        <dsp:cNvSpPr/>
      </dsp:nvSpPr>
      <dsp:spPr>
        <a:xfrm>
          <a:off x="213993" y="909669"/>
          <a:ext cx="606446" cy="606446"/>
        </a:xfrm>
        <a:prstGeom prst="ellipse">
          <a:avLst/>
        </a:prstGeom>
        <a:solidFill>
          <a:srgbClr val="D298B0"/>
        </a:solidFill>
        <a:ln w="12700" cap="flat" cmpd="sng" algn="ctr">
          <a:solidFill>
            <a:srgbClr val="D298B0"/>
          </a:solidFill>
          <a:prstDash val="solid"/>
          <a:miter lim="800000"/>
        </a:ln>
        <a:effectLst/>
      </dsp:spPr>
      <dsp:style>
        <a:lnRef idx="2">
          <a:scrgbClr r="0" g="0" b="0"/>
        </a:lnRef>
        <a:fillRef idx="1">
          <a:scrgbClr r="0" g="0" b="0"/>
        </a:fillRef>
        <a:effectRef idx="0">
          <a:scrgbClr r="0" g="0" b="0"/>
        </a:effectRef>
        <a:fontRef idx="minor"/>
      </dsp:style>
    </dsp:sp>
    <dsp:sp modelId="{3F58576A-1DAF-4F4F-8CCA-7A0ACC399E65}">
      <dsp:nvSpPr>
        <dsp:cNvPr id="0" name=""/>
        <dsp:cNvSpPr/>
      </dsp:nvSpPr>
      <dsp:spPr>
        <a:xfrm>
          <a:off x="340861" y="1698048"/>
          <a:ext cx="4863157" cy="485156"/>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093" tIns="35560" rIns="35560" bIns="35560" numCol="1" spcCol="1270" anchor="ctr" anchorCtr="0">
          <a:noAutofit/>
        </a:bodyPr>
        <a:lstStyle/>
        <a:p>
          <a:pPr lvl="0" algn="l" defTabSz="622300">
            <a:lnSpc>
              <a:spcPct val="90000"/>
            </a:lnSpc>
            <a:spcBef>
              <a:spcPct val="0"/>
            </a:spcBef>
            <a:spcAft>
              <a:spcPct val="35000"/>
            </a:spcAft>
          </a:pPr>
          <a:r>
            <a:rPr lang="es-ES" sz="1400" kern="1200" dirty="0"/>
            <a:t>Hasta 24 horas cuando </a:t>
          </a:r>
          <a:r>
            <a:rPr lang="es-ES" sz="1400" kern="1200" dirty="0" smtClean="0"/>
            <a:t>se </a:t>
          </a:r>
          <a:r>
            <a:rPr lang="es-ES" sz="1400" kern="1200" dirty="0"/>
            <a:t>trate de casillas rurales</a:t>
          </a:r>
          <a:endParaRPr lang="es-MX" sz="1400" kern="1200" dirty="0"/>
        </a:p>
      </dsp:txBody>
      <dsp:txXfrm>
        <a:off x="340861" y="1698048"/>
        <a:ext cx="4863157" cy="485156"/>
      </dsp:txXfrm>
    </dsp:sp>
    <dsp:sp modelId="{BA8BFD2E-04F3-4D4A-88A6-B7A42CF15ECE}">
      <dsp:nvSpPr>
        <dsp:cNvPr id="0" name=""/>
        <dsp:cNvSpPr/>
      </dsp:nvSpPr>
      <dsp:spPr>
        <a:xfrm>
          <a:off x="37638" y="1637404"/>
          <a:ext cx="606446" cy="606446"/>
        </a:xfrm>
        <a:prstGeom prst="ellipse">
          <a:avLst/>
        </a:prstGeom>
        <a:solidFill>
          <a:schemeClr val="accent5">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D8237-CE95-4759-816D-90AF048EB60A}">
      <dsp:nvSpPr>
        <dsp:cNvPr id="0" name=""/>
        <dsp:cNvSpPr/>
      </dsp:nvSpPr>
      <dsp:spPr>
        <a:xfrm>
          <a:off x="0" y="276537"/>
          <a:ext cx="8766629" cy="2194560"/>
        </a:xfrm>
        <a:prstGeom prst="roundRect">
          <a:avLst>
            <a:gd name="adj" fmla="val 10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34DB998-DE97-42DF-96A6-B6EDAB143FB3}">
      <dsp:nvSpPr>
        <dsp:cNvPr id="0" name=""/>
        <dsp:cNvSpPr/>
      </dsp:nvSpPr>
      <dsp:spPr>
        <a:xfrm>
          <a:off x="263010" y="950127"/>
          <a:ext cx="2771991" cy="1656005"/>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6000" b="-3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C39C6F8-F566-48BA-A357-22A036F9629C}">
      <dsp:nvSpPr>
        <dsp:cNvPr id="0" name=""/>
        <dsp:cNvSpPr/>
      </dsp:nvSpPr>
      <dsp:spPr>
        <a:xfrm rot="10800000">
          <a:off x="758247" y="3288127"/>
          <a:ext cx="1781516" cy="1448164"/>
        </a:xfrm>
        <a:prstGeom prst="round2SameRect">
          <a:avLst>
            <a:gd name="adj1" fmla="val 10500"/>
            <a:gd name="adj2" fmla="val 0"/>
          </a:avLst>
        </a:prstGeom>
        <a:solidFill>
          <a:srgbClr val="3E5D6F"/>
        </a:solidFill>
        <a:ln>
          <a:solidFill>
            <a:srgbClr val="3E5D6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lang="es-MX" sz="2300" kern="1200" dirty="0" smtClean="0"/>
            <a:t>AUXILIAR DE RECEPCIÓN</a:t>
          </a:r>
          <a:endParaRPr lang="es-MX" sz="2300" kern="1200" dirty="0"/>
        </a:p>
      </dsp:txBody>
      <dsp:txXfrm rot="10800000">
        <a:off x="802783" y="3288127"/>
        <a:ext cx="1692444" cy="1403628"/>
      </dsp:txXfrm>
    </dsp:sp>
    <dsp:sp modelId="{5B840C41-EC2B-441F-B82B-A3DDDB82370B}">
      <dsp:nvSpPr>
        <dsp:cNvPr id="0" name=""/>
        <dsp:cNvSpPr/>
      </dsp:nvSpPr>
      <dsp:spPr>
        <a:xfrm>
          <a:off x="3232970" y="882391"/>
          <a:ext cx="2595780" cy="180000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6000" b="-3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5667D90-E2CB-4876-842A-58EA2FB098E8}">
      <dsp:nvSpPr>
        <dsp:cNvPr id="0" name=""/>
        <dsp:cNvSpPr/>
      </dsp:nvSpPr>
      <dsp:spPr>
        <a:xfrm rot="10800000">
          <a:off x="3537435" y="3381315"/>
          <a:ext cx="2024225" cy="1431120"/>
        </a:xfrm>
        <a:prstGeom prst="round2SameRect">
          <a:avLst>
            <a:gd name="adj1" fmla="val 10500"/>
            <a:gd name="adj2" fmla="val 0"/>
          </a:avLst>
        </a:prstGeom>
        <a:solidFill>
          <a:srgbClr val="D298B0"/>
        </a:solidFill>
        <a:ln>
          <a:solidFill>
            <a:srgbClr val="982469"/>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lang="es-MX" sz="2300" kern="1200" dirty="0" smtClean="0"/>
            <a:t>AUXILIAR DE TRASLADO</a:t>
          </a:r>
          <a:endParaRPr lang="es-MX" sz="2300" kern="1200" dirty="0"/>
        </a:p>
      </dsp:txBody>
      <dsp:txXfrm rot="10800000">
        <a:off x="3581447" y="3381315"/>
        <a:ext cx="1936201" cy="1387108"/>
      </dsp:txXfrm>
    </dsp:sp>
    <dsp:sp modelId="{CF0A6FC8-1B16-40CD-BC3B-05E1C0CEAF5A}">
      <dsp:nvSpPr>
        <dsp:cNvPr id="0" name=""/>
        <dsp:cNvSpPr/>
      </dsp:nvSpPr>
      <dsp:spPr>
        <a:xfrm>
          <a:off x="6026718" y="780133"/>
          <a:ext cx="2476900" cy="1980008"/>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6000" b="-3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A3758F6-21AD-4F12-9CB6-0B821CE3C773}">
      <dsp:nvSpPr>
        <dsp:cNvPr id="0" name=""/>
        <dsp:cNvSpPr/>
      </dsp:nvSpPr>
      <dsp:spPr>
        <a:xfrm rot="10800000">
          <a:off x="6577070" y="3334499"/>
          <a:ext cx="1560386" cy="1480136"/>
        </a:xfrm>
        <a:prstGeom prst="round2SameRect">
          <a:avLst>
            <a:gd name="adj1" fmla="val 10500"/>
            <a:gd name="adj2" fmla="val 0"/>
          </a:avLst>
        </a:prstGeom>
        <a:solidFill>
          <a:srgbClr val="98CCE1"/>
        </a:solidFill>
        <a:ln>
          <a:solidFill>
            <a:schemeClr val="accent5">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lang="es-MX" sz="2300" kern="1200" dirty="0" smtClean="0"/>
            <a:t>AUXILIAR GENERAL</a:t>
          </a:r>
          <a:endParaRPr lang="es-MX" sz="2300" kern="1200" dirty="0"/>
        </a:p>
      </dsp:txBody>
      <dsp:txXfrm rot="10800000">
        <a:off x="6622589" y="3334499"/>
        <a:ext cx="1469348" cy="14346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D8237-CE95-4759-816D-90AF048EB60A}">
      <dsp:nvSpPr>
        <dsp:cNvPr id="0" name=""/>
        <dsp:cNvSpPr/>
      </dsp:nvSpPr>
      <dsp:spPr>
        <a:xfrm>
          <a:off x="0" y="178266"/>
          <a:ext cx="8128000" cy="2798166"/>
        </a:xfrm>
        <a:prstGeom prst="roundRect">
          <a:avLst>
            <a:gd name="adj" fmla="val 10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34DB998-DE97-42DF-96A6-B6EDAB143FB3}">
      <dsp:nvSpPr>
        <dsp:cNvPr id="0" name=""/>
        <dsp:cNvSpPr/>
      </dsp:nvSpPr>
      <dsp:spPr>
        <a:xfrm>
          <a:off x="307715" y="842901"/>
          <a:ext cx="3874550" cy="2015340"/>
        </a:xfrm>
        <a:prstGeom prst="roundRect">
          <a:avLst>
            <a:gd name="adj" fmla="val 10000"/>
          </a:avLst>
        </a:prstGeom>
        <a:blipFill>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rcRect/>
          <a:stretch>
            <a:fillRect t="-31000" b="-31000"/>
          </a:stretch>
        </a:blipFill>
        <a:ln>
          <a:solidFill>
            <a:schemeClr val="tx2"/>
          </a:solid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C39C6F8-F566-48BA-A357-22A036F9629C}">
      <dsp:nvSpPr>
        <dsp:cNvPr id="0" name=""/>
        <dsp:cNvSpPr/>
      </dsp:nvSpPr>
      <dsp:spPr>
        <a:xfrm rot="10800000">
          <a:off x="846563" y="3858959"/>
          <a:ext cx="2742254" cy="1993849"/>
        </a:xfrm>
        <a:prstGeom prst="round2SameRect">
          <a:avLst>
            <a:gd name="adj1" fmla="val 10500"/>
            <a:gd name="adj2" fmla="val 0"/>
          </a:avLst>
        </a:prstGeom>
        <a:solidFill>
          <a:srgbClr val="D298B0"/>
        </a:solidFill>
        <a:ln>
          <a:solidFill>
            <a:srgbClr val="7F2146"/>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6248" tIns="206248" rIns="206248" bIns="206248" numCol="1" spcCol="1270" anchor="t" anchorCtr="0">
          <a:noAutofit/>
        </a:bodyPr>
        <a:lstStyle/>
        <a:p>
          <a:pPr lvl="0" algn="ctr" defTabSz="1289050">
            <a:lnSpc>
              <a:spcPct val="90000"/>
            </a:lnSpc>
            <a:spcBef>
              <a:spcPct val="0"/>
            </a:spcBef>
            <a:spcAft>
              <a:spcPct val="35000"/>
            </a:spcAft>
          </a:pPr>
          <a:r>
            <a:rPr lang="es-MX" sz="2900" b="1" kern="1200" dirty="0" smtClean="0">
              <a:solidFill>
                <a:srgbClr val="9C3866"/>
              </a:solidFill>
            </a:rPr>
            <a:t>AUXILIAR DE ORIENTACIÓN</a:t>
          </a:r>
          <a:endParaRPr lang="es-MX" sz="2900" b="1" kern="1200" dirty="0">
            <a:solidFill>
              <a:srgbClr val="9C3866"/>
            </a:solidFill>
          </a:endParaRPr>
        </a:p>
      </dsp:txBody>
      <dsp:txXfrm rot="10800000">
        <a:off x="907881" y="3858959"/>
        <a:ext cx="2619618" cy="1932531"/>
      </dsp:txXfrm>
    </dsp:sp>
    <dsp:sp modelId="{5B840C41-EC2B-441F-B82B-A3DDDB82370B}">
      <dsp:nvSpPr>
        <dsp:cNvPr id="0" name=""/>
        <dsp:cNvSpPr/>
      </dsp:nvSpPr>
      <dsp:spPr>
        <a:xfrm>
          <a:off x="4449572" y="699208"/>
          <a:ext cx="3434312" cy="249216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a:ln>
          <a:solidFill>
            <a:schemeClr val="tx2"/>
          </a:solid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667D90-E2CB-4876-842A-58EA2FB098E8}">
      <dsp:nvSpPr>
        <dsp:cNvPr id="0" name=""/>
        <dsp:cNvSpPr/>
      </dsp:nvSpPr>
      <dsp:spPr>
        <a:xfrm rot="10800000">
          <a:off x="4602103" y="3860344"/>
          <a:ext cx="3006152" cy="1948226"/>
        </a:xfrm>
        <a:prstGeom prst="round2SameRect">
          <a:avLst>
            <a:gd name="adj1" fmla="val 10500"/>
            <a:gd name="adj2" fmla="val 0"/>
          </a:avLst>
        </a:prstGeom>
        <a:solidFill>
          <a:srgbClr val="3E5D6F"/>
        </a:solidFill>
        <a:ln>
          <a:solidFill>
            <a:schemeClr val="accent1">
              <a:lumMod val="5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6248" tIns="206248" rIns="206248" bIns="206248" numCol="1" spcCol="1270" anchor="t" anchorCtr="0">
          <a:noAutofit/>
        </a:bodyPr>
        <a:lstStyle/>
        <a:p>
          <a:pPr lvl="0" algn="ctr" defTabSz="1289050">
            <a:lnSpc>
              <a:spcPct val="90000"/>
            </a:lnSpc>
            <a:spcBef>
              <a:spcPct val="0"/>
            </a:spcBef>
            <a:spcAft>
              <a:spcPct val="35000"/>
            </a:spcAft>
          </a:pPr>
          <a:r>
            <a:rPr lang="es-MX" sz="2900" kern="1200" dirty="0" smtClean="0"/>
            <a:t>AUXILIAR DE BODEGA</a:t>
          </a:r>
          <a:endParaRPr lang="es-MX" sz="2900" kern="1200" dirty="0"/>
        </a:p>
      </dsp:txBody>
      <dsp:txXfrm rot="10800000">
        <a:off x="4662018" y="3860344"/>
        <a:ext cx="2886322" cy="18883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24128-597E-4406-AF9C-C4CCD32B2B42}">
      <dsp:nvSpPr>
        <dsp:cNvPr id="0" name=""/>
        <dsp:cNvSpPr/>
      </dsp:nvSpPr>
      <dsp:spPr>
        <a:xfrm>
          <a:off x="42715" y="4543"/>
          <a:ext cx="2312859" cy="1387715"/>
        </a:xfrm>
        <a:prstGeom prst="roundRect">
          <a:avLst>
            <a:gd name="adj" fmla="val 10000"/>
          </a:avLst>
        </a:prstGeom>
        <a:solidFill>
          <a:srgbClr val="D0E2EA"/>
        </a:solidFill>
        <a:ln>
          <a:solidFill>
            <a:srgbClr val="D0E2EA"/>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cap="none" spc="0" dirty="0" smtClean="0">
              <a:ln w="0"/>
              <a:solidFill>
                <a:schemeClr val="accent5">
                  <a:lumMod val="75000"/>
                </a:schemeClr>
              </a:solidFill>
              <a:effectLst>
                <a:outerShdw blurRad="38100" dist="19050" dir="2700000" algn="tl" rotWithShape="0">
                  <a:schemeClr val="dk1">
                    <a:alpha val="40000"/>
                  </a:schemeClr>
                </a:outerShdw>
              </a:effectLst>
              <a:latin typeface="+mn-lt"/>
            </a:rPr>
            <a:t>Establecimiento de fila única (Auxiliar de orientación)</a:t>
          </a:r>
          <a:endParaRPr lang="es-MX" sz="1600" b="1" kern="1200" cap="none" spc="0" dirty="0">
            <a:ln w="0"/>
            <a:solidFill>
              <a:schemeClr val="accent5">
                <a:lumMod val="75000"/>
              </a:schemeClr>
            </a:solidFill>
            <a:effectLst>
              <a:outerShdw blurRad="38100" dist="19050" dir="2700000" algn="tl" rotWithShape="0">
                <a:schemeClr val="dk1">
                  <a:alpha val="40000"/>
                </a:schemeClr>
              </a:outerShdw>
            </a:effectLst>
            <a:latin typeface="+mn-lt"/>
          </a:endParaRPr>
        </a:p>
      </dsp:txBody>
      <dsp:txXfrm>
        <a:off x="83360" y="45188"/>
        <a:ext cx="2231569" cy="1306425"/>
      </dsp:txXfrm>
    </dsp:sp>
    <dsp:sp modelId="{3B5E5CB9-6706-4CC3-8F7E-4E099302F48B}">
      <dsp:nvSpPr>
        <dsp:cNvPr id="0" name=""/>
        <dsp:cNvSpPr/>
      </dsp:nvSpPr>
      <dsp:spPr>
        <a:xfrm>
          <a:off x="2556842" y="411606"/>
          <a:ext cx="484871" cy="573589"/>
        </a:xfrm>
        <a:prstGeom prst="rightArrow">
          <a:avLst>
            <a:gd name="adj1" fmla="val 60000"/>
            <a:gd name="adj2" fmla="val 50000"/>
          </a:avLst>
        </a:prstGeom>
        <a:solidFill>
          <a:schemeClr val="tx2"/>
        </a:solidFill>
        <a:ln>
          <a:solidFill>
            <a:schemeClr val="tx2"/>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b="1" kern="1200" cap="none" spc="0" dirty="0">
            <a:ln w="0"/>
            <a:solidFill>
              <a:schemeClr val="tx1"/>
            </a:solidFill>
            <a:effectLst>
              <a:outerShdw blurRad="38100" dist="19050" dir="2700000" algn="tl" rotWithShape="0">
                <a:schemeClr val="dk1">
                  <a:alpha val="40000"/>
                </a:schemeClr>
              </a:outerShdw>
            </a:effectLst>
            <a:latin typeface="+mn-lt"/>
          </a:endParaRPr>
        </a:p>
      </dsp:txBody>
      <dsp:txXfrm>
        <a:off x="2556842" y="526324"/>
        <a:ext cx="339410" cy="344153"/>
      </dsp:txXfrm>
    </dsp:sp>
    <dsp:sp modelId="{CE2D3D87-CB2A-4F2A-997E-67BE1566955B}">
      <dsp:nvSpPr>
        <dsp:cNvPr id="0" name=""/>
        <dsp:cNvSpPr/>
      </dsp:nvSpPr>
      <dsp:spPr>
        <a:xfrm>
          <a:off x="3270426" y="4543"/>
          <a:ext cx="2312859" cy="1387715"/>
        </a:xfrm>
        <a:prstGeom prst="roundRect">
          <a:avLst>
            <a:gd name="adj" fmla="val 10000"/>
          </a:avLst>
        </a:prstGeom>
        <a:solidFill>
          <a:srgbClr val="D298B0"/>
        </a:solidFill>
        <a:ln>
          <a:solidFill>
            <a:srgbClr val="D298B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cap="none" spc="0" dirty="0" smtClean="0">
              <a:ln w="0"/>
              <a:solidFill>
                <a:srgbClr val="7F2146"/>
              </a:solidFill>
              <a:effectLst>
                <a:outerShdw blurRad="38100" dist="19050" dir="2700000" algn="tl" rotWithShape="0">
                  <a:schemeClr val="dk1">
                    <a:alpha val="40000"/>
                  </a:schemeClr>
                </a:outerShdw>
              </a:effectLst>
              <a:latin typeface="+mn-lt"/>
            </a:rPr>
            <a:t>Entrega del recibo correspondiente. (Auxiliar de recepción)</a:t>
          </a:r>
          <a:endParaRPr lang="es-MX" sz="1600" b="1" kern="1200" cap="none" spc="0" dirty="0">
            <a:ln w="0"/>
            <a:solidFill>
              <a:srgbClr val="7F2146"/>
            </a:solidFill>
            <a:effectLst>
              <a:outerShdw blurRad="38100" dist="19050" dir="2700000" algn="tl" rotWithShape="0">
                <a:schemeClr val="dk1">
                  <a:alpha val="40000"/>
                </a:schemeClr>
              </a:outerShdw>
            </a:effectLst>
            <a:latin typeface="+mn-lt"/>
          </a:endParaRPr>
        </a:p>
      </dsp:txBody>
      <dsp:txXfrm>
        <a:off x="3311071" y="45188"/>
        <a:ext cx="2231569" cy="1306425"/>
      </dsp:txXfrm>
    </dsp:sp>
    <dsp:sp modelId="{AC77C650-7BDF-4D17-BE0C-43090BAA69EF}">
      <dsp:nvSpPr>
        <dsp:cNvPr id="0" name=""/>
        <dsp:cNvSpPr/>
      </dsp:nvSpPr>
      <dsp:spPr>
        <a:xfrm rot="21595188">
          <a:off x="5788522" y="409354"/>
          <a:ext cx="494433" cy="573589"/>
        </a:xfrm>
        <a:prstGeom prst="rightArrow">
          <a:avLst>
            <a:gd name="adj1" fmla="val 60000"/>
            <a:gd name="adj2" fmla="val 50000"/>
          </a:avLst>
        </a:prstGeom>
        <a:solidFill>
          <a:schemeClr val="tx2"/>
        </a:solidFill>
        <a:ln>
          <a:solidFill>
            <a:schemeClr val="tx2"/>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b="1" kern="1200" cap="none" spc="0" dirty="0">
            <a:ln w="0"/>
            <a:solidFill>
              <a:schemeClr val="tx1"/>
            </a:solidFill>
            <a:effectLst>
              <a:outerShdw blurRad="38100" dist="19050" dir="2700000" algn="tl" rotWithShape="0">
                <a:schemeClr val="dk1">
                  <a:alpha val="40000"/>
                </a:schemeClr>
              </a:outerShdw>
            </a:effectLst>
            <a:latin typeface="+mn-lt"/>
          </a:endParaRPr>
        </a:p>
      </dsp:txBody>
      <dsp:txXfrm>
        <a:off x="5788522" y="524176"/>
        <a:ext cx="346103" cy="344153"/>
      </dsp:txXfrm>
    </dsp:sp>
    <dsp:sp modelId="{AA855AB4-86A2-4F3D-B5D6-DB90CB42A16D}">
      <dsp:nvSpPr>
        <dsp:cNvPr id="0" name=""/>
        <dsp:cNvSpPr/>
      </dsp:nvSpPr>
      <dsp:spPr>
        <a:xfrm>
          <a:off x="6516178" y="0"/>
          <a:ext cx="2312859" cy="1387715"/>
        </a:xfrm>
        <a:prstGeom prst="roundRect">
          <a:avLst>
            <a:gd name="adj" fmla="val 10000"/>
          </a:avLst>
        </a:prstGeom>
        <a:solidFill>
          <a:schemeClr val="accent6">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cap="none" spc="0" dirty="0" smtClean="0">
              <a:ln w="0"/>
              <a:solidFill>
                <a:schemeClr val="accent6">
                  <a:lumMod val="50000"/>
                </a:schemeClr>
              </a:solidFill>
              <a:effectLst>
                <a:outerShdw blurRad="38100" dist="19050" dir="2700000" algn="tl" rotWithShape="0">
                  <a:schemeClr val="dk1">
                    <a:alpha val="40000"/>
                  </a:schemeClr>
                </a:outerShdw>
              </a:effectLst>
              <a:latin typeface="+mn-lt"/>
            </a:rPr>
            <a:t>Extracción del acta de escrutinio y cómputo de la casilla </a:t>
          </a:r>
          <a:endParaRPr lang="es-MX" sz="1600" b="1" kern="1200" cap="none" spc="0" dirty="0">
            <a:ln w="0"/>
            <a:solidFill>
              <a:schemeClr val="accent6">
                <a:lumMod val="50000"/>
              </a:schemeClr>
            </a:solidFill>
            <a:effectLst>
              <a:outerShdw blurRad="38100" dist="19050" dir="2700000" algn="tl" rotWithShape="0">
                <a:schemeClr val="dk1">
                  <a:alpha val="40000"/>
                </a:schemeClr>
              </a:outerShdw>
            </a:effectLst>
            <a:latin typeface="+mn-lt"/>
          </a:endParaRPr>
        </a:p>
      </dsp:txBody>
      <dsp:txXfrm>
        <a:off x="6556823" y="40645"/>
        <a:ext cx="2231569" cy="1306425"/>
      </dsp:txXfrm>
    </dsp:sp>
    <dsp:sp modelId="{AA6436E8-B590-4BFC-B290-EBBA51D0BD7D}">
      <dsp:nvSpPr>
        <dsp:cNvPr id="0" name=""/>
        <dsp:cNvSpPr/>
      </dsp:nvSpPr>
      <dsp:spPr>
        <a:xfrm rot="5426067">
          <a:off x="7400976" y="1581742"/>
          <a:ext cx="525448" cy="573589"/>
        </a:xfrm>
        <a:prstGeom prst="rightArrow">
          <a:avLst>
            <a:gd name="adj1" fmla="val 60000"/>
            <a:gd name="adj2" fmla="val 50000"/>
          </a:avLst>
        </a:prstGeom>
        <a:solidFill>
          <a:schemeClr val="tx2"/>
        </a:solidFill>
        <a:ln>
          <a:solidFill>
            <a:schemeClr val="tx2"/>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b="1" kern="1200" cap="none" spc="0" dirty="0">
            <a:ln w="0"/>
            <a:solidFill>
              <a:schemeClr val="tx1"/>
            </a:solidFill>
            <a:effectLst>
              <a:outerShdw blurRad="38100" dist="19050" dir="2700000" algn="tl" rotWithShape="0">
                <a:schemeClr val="dk1">
                  <a:alpha val="40000"/>
                </a:schemeClr>
              </a:outerShdw>
            </a:effectLst>
            <a:latin typeface="+mn-lt"/>
          </a:endParaRPr>
        </a:p>
      </dsp:txBody>
      <dsp:txXfrm rot="-5400000">
        <a:off x="7492221" y="1605815"/>
        <a:ext cx="344153" cy="367814"/>
      </dsp:txXfrm>
    </dsp:sp>
    <dsp:sp modelId="{3E78FBE1-232B-44A7-8026-13DF328D4D64}">
      <dsp:nvSpPr>
        <dsp:cNvPr id="0" name=""/>
        <dsp:cNvSpPr/>
      </dsp:nvSpPr>
      <dsp:spPr>
        <a:xfrm>
          <a:off x="6498137" y="2379100"/>
          <a:ext cx="2312859" cy="1387715"/>
        </a:xfrm>
        <a:prstGeom prst="roundRect">
          <a:avLst>
            <a:gd name="adj" fmla="val 10000"/>
          </a:avLst>
        </a:prstGeom>
        <a:solidFill>
          <a:schemeClr val="accent4">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cap="none" spc="0" dirty="0" smtClean="0">
              <a:ln w="0"/>
              <a:solidFill>
                <a:srgbClr val="663300"/>
              </a:solidFill>
              <a:effectLst>
                <a:outerShdw blurRad="38100" dist="19050" dir="2700000" algn="tl" rotWithShape="0">
                  <a:schemeClr val="dk1">
                    <a:alpha val="40000"/>
                  </a:schemeClr>
                </a:outerShdw>
              </a:effectLst>
              <a:latin typeface="+mn-lt"/>
            </a:rPr>
            <a:t>Se dan  a conocer resultados y se registra el resultado de la votación</a:t>
          </a:r>
          <a:endParaRPr lang="es-MX" sz="1600" b="1" kern="1200" cap="none" spc="0" dirty="0">
            <a:ln w="0"/>
            <a:solidFill>
              <a:srgbClr val="663300"/>
            </a:solidFill>
            <a:effectLst>
              <a:outerShdw blurRad="38100" dist="19050" dir="2700000" algn="tl" rotWithShape="0">
                <a:schemeClr val="dk1">
                  <a:alpha val="40000"/>
                </a:schemeClr>
              </a:outerShdw>
            </a:effectLst>
            <a:latin typeface="+mn-lt"/>
          </a:endParaRPr>
        </a:p>
      </dsp:txBody>
      <dsp:txXfrm>
        <a:off x="6538782" y="2419745"/>
        <a:ext cx="2231569" cy="1306425"/>
      </dsp:txXfrm>
    </dsp:sp>
    <dsp:sp modelId="{570224B8-2F67-4F49-9A38-51EF764414CD}">
      <dsp:nvSpPr>
        <dsp:cNvPr id="0" name=""/>
        <dsp:cNvSpPr/>
      </dsp:nvSpPr>
      <dsp:spPr>
        <a:xfrm rot="10865705">
          <a:off x="5811954" y="2755577"/>
          <a:ext cx="484959" cy="573589"/>
        </a:xfrm>
        <a:prstGeom prst="rightArrow">
          <a:avLst>
            <a:gd name="adj1" fmla="val 60000"/>
            <a:gd name="adj2" fmla="val 50000"/>
          </a:avLst>
        </a:prstGeom>
        <a:solidFill>
          <a:schemeClr val="tx2"/>
        </a:solidFill>
        <a:ln>
          <a:solidFill>
            <a:schemeClr val="tx2"/>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b="1" kern="1200" cap="none" spc="0" dirty="0">
            <a:ln w="0"/>
            <a:solidFill>
              <a:schemeClr val="tx1"/>
            </a:solidFill>
            <a:effectLst>
              <a:outerShdw blurRad="38100" dist="19050" dir="2700000" algn="tl" rotWithShape="0">
                <a:schemeClr val="dk1">
                  <a:alpha val="40000"/>
                </a:schemeClr>
              </a:outerShdw>
            </a:effectLst>
            <a:latin typeface="+mn-lt"/>
          </a:endParaRPr>
        </a:p>
      </dsp:txBody>
      <dsp:txXfrm rot="10800000">
        <a:off x="5957429" y="2871685"/>
        <a:ext cx="339471" cy="344153"/>
      </dsp:txXfrm>
    </dsp:sp>
    <dsp:sp modelId="{C73F5B49-F613-4B3D-94C8-88CF639D6F0E}">
      <dsp:nvSpPr>
        <dsp:cNvPr id="0" name=""/>
        <dsp:cNvSpPr/>
      </dsp:nvSpPr>
      <dsp:spPr>
        <a:xfrm>
          <a:off x="3270426" y="2317402"/>
          <a:ext cx="2312859" cy="1387715"/>
        </a:xfrm>
        <a:prstGeom prst="roundRect">
          <a:avLst>
            <a:gd name="adj" fmla="val 10000"/>
          </a:avLst>
        </a:prstGeom>
        <a:solidFill>
          <a:srgbClr val="B3FFFF"/>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cap="none" spc="0" dirty="0" smtClean="0">
              <a:ln w="0"/>
              <a:solidFill>
                <a:srgbClr val="3E5D6F"/>
              </a:solidFill>
              <a:effectLst>
                <a:outerShdw blurRad="38100" dist="19050" dir="2700000" algn="tl" rotWithShape="0">
                  <a:schemeClr val="dk1">
                    <a:alpha val="40000"/>
                  </a:schemeClr>
                </a:outerShdw>
              </a:effectLst>
              <a:latin typeface="+mn-lt"/>
            </a:rPr>
            <a:t>Traslado del paquete electoral a la bodega electoral (Auxiliar de traslado)</a:t>
          </a:r>
        </a:p>
      </dsp:txBody>
      <dsp:txXfrm>
        <a:off x="3311071" y="2358047"/>
        <a:ext cx="2231569" cy="1306425"/>
      </dsp:txXfrm>
    </dsp:sp>
    <dsp:sp modelId="{6A02EACF-E1B4-4CBF-9557-7D40C17B347A}">
      <dsp:nvSpPr>
        <dsp:cNvPr id="0" name=""/>
        <dsp:cNvSpPr/>
      </dsp:nvSpPr>
      <dsp:spPr>
        <a:xfrm rot="10800000">
          <a:off x="2576568" y="2724465"/>
          <a:ext cx="490326" cy="573589"/>
        </a:xfrm>
        <a:prstGeom prst="rightArrow">
          <a:avLst>
            <a:gd name="adj1" fmla="val 60000"/>
            <a:gd name="adj2" fmla="val 50000"/>
          </a:avLst>
        </a:prstGeom>
        <a:solidFill>
          <a:schemeClr val="tx2"/>
        </a:solidFill>
        <a:ln>
          <a:solidFill>
            <a:schemeClr val="tx2"/>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b="1" kern="1200" cap="none" spc="0" dirty="0">
            <a:ln w="0"/>
            <a:solidFill>
              <a:schemeClr val="tx1"/>
            </a:solidFill>
            <a:effectLst>
              <a:outerShdw blurRad="38100" dist="19050" dir="2700000" algn="tl" rotWithShape="0">
                <a:schemeClr val="dk1">
                  <a:alpha val="40000"/>
                </a:schemeClr>
              </a:outerShdw>
            </a:effectLst>
            <a:latin typeface="+mn-lt"/>
          </a:endParaRPr>
        </a:p>
      </dsp:txBody>
      <dsp:txXfrm rot="10800000">
        <a:off x="2723666" y="2839183"/>
        <a:ext cx="343228" cy="344153"/>
      </dsp:txXfrm>
    </dsp:sp>
    <dsp:sp modelId="{6D4680FD-0408-464E-8EAE-C00A5E06F6F1}">
      <dsp:nvSpPr>
        <dsp:cNvPr id="0" name=""/>
        <dsp:cNvSpPr/>
      </dsp:nvSpPr>
      <dsp:spPr>
        <a:xfrm>
          <a:off x="32423" y="2317402"/>
          <a:ext cx="2312859" cy="1387715"/>
        </a:xfrm>
        <a:prstGeom prst="roundRect">
          <a:avLst>
            <a:gd name="adj" fmla="val 10000"/>
          </a:avLst>
        </a:prstGeom>
        <a:solidFill>
          <a:schemeClr val="accent2">
            <a:lumMod val="60000"/>
            <a:lumOff val="40000"/>
          </a:schemeClr>
        </a:solidFill>
        <a:ln>
          <a:solidFill>
            <a:schemeClr val="accent2"/>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cap="none" spc="0" dirty="0" smtClean="0">
              <a:ln w="0"/>
              <a:solidFill>
                <a:schemeClr val="accent2">
                  <a:lumMod val="75000"/>
                </a:schemeClr>
              </a:solidFill>
              <a:effectLst>
                <a:outerShdw blurRad="38100" dist="19050" dir="2700000" algn="tl" rotWithShape="0">
                  <a:schemeClr val="dk1">
                    <a:alpha val="40000"/>
                  </a:schemeClr>
                </a:outerShdw>
              </a:effectLst>
              <a:latin typeface="+mn-lt"/>
            </a:rPr>
            <a:t>Control de ingreso de los paquetes electorales (Auxiliar de bodega)</a:t>
          </a:r>
          <a:endParaRPr lang="es-MX" sz="1600" b="1" kern="1200" cap="none" spc="0" dirty="0">
            <a:ln w="0"/>
            <a:solidFill>
              <a:schemeClr val="accent2">
                <a:lumMod val="75000"/>
              </a:schemeClr>
            </a:solidFill>
            <a:effectLst>
              <a:outerShdw blurRad="38100" dist="19050" dir="2700000" algn="tl" rotWithShape="0">
                <a:schemeClr val="dk1">
                  <a:alpha val="40000"/>
                </a:schemeClr>
              </a:outerShdw>
            </a:effectLst>
            <a:latin typeface="+mn-lt"/>
          </a:endParaRPr>
        </a:p>
      </dsp:txBody>
      <dsp:txXfrm>
        <a:off x="73068" y="2358047"/>
        <a:ext cx="2231569" cy="1306425"/>
      </dsp:txXfrm>
    </dsp:sp>
    <dsp:sp modelId="{85D48228-BDC0-4FA0-8E13-D8AEBE1CA2E1}">
      <dsp:nvSpPr>
        <dsp:cNvPr id="0" name=""/>
        <dsp:cNvSpPr/>
      </dsp:nvSpPr>
      <dsp:spPr>
        <a:xfrm rot="5400000">
          <a:off x="943689" y="3867018"/>
          <a:ext cx="490326" cy="573589"/>
        </a:xfrm>
        <a:prstGeom prst="rightArrow">
          <a:avLst>
            <a:gd name="adj1" fmla="val 60000"/>
            <a:gd name="adj2" fmla="val 50000"/>
          </a:avLst>
        </a:prstGeom>
        <a:solidFill>
          <a:schemeClr val="tx2"/>
        </a:solidFill>
        <a:ln>
          <a:solidFill>
            <a:schemeClr val="tx2"/>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b="1" kern="1200" cap="none" spc="0" dirty="0">
            <a:ln w="0"/>
            <a:solidFill>
              <a:schemeClr val="tx1"/>
            </a:solidFill>
            <a:effectLst>
              <a:outerShdw blurRad="38100" dist="19050" dir="2700000" algn="tl" rotWithShape="0">
                <a:schemeClr val="dk1">
                  <a:alpha val="40000"/>
                </a:schemeClr>
              </a:outerShdw>
            </a:effectLst>
            <a:latin typeface="+mn-lt"/>
          </a:endParaRPr>
        </a:p>
      </dsp:txBody>
      <dsp:txXfrm rot="-5400000">
        <a:off x="1016776" y="3908649"/>
        <a:ext cx="344153" cy="343228"/>
      </dsp:txXfrm>
    </dsp:sp>
    <dsp:sp modelId="{E161A0F6-E398-43BB-8DF3-119EF1C7CDB7}">
      <dsp:nvSpPr>
        <dsp:cNvPr id="0" name=""/>
        <dsp:cNvSpPr/>
      </dsp:nvSpPr>
      <dsp:spPr>
        <a:xfrm>
          <a:off x="32423" y="4630262"/>
          <a:ext cx="2312859" cy="1387715"/>
        </a:xfrm>
        <a:prstGeom prst="roundRect">
          <a:avLst>
            <a:gd name="adj" fmla="val 10000"/>
          </a:avLst>
        </a:prstGeom>
        <a:solidFill>
          <a:srgbClr val="ACA8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cap="none" spc="0" dirty="0" smtClean="0">
              <a:ln w="0"/>
              <a:solidFill>
                <a:schemeClr val="bg1"/>
              </a:solidFill>
              <a:effectLst>
                <a:outerShdw blurRad="38100" dist="19050" dir="2700000" algn="tl" rotWithShape="0">
                  <a:schemeClr val="dk1">
                    <a:alpha val="40000"/>
                  </a:schemeClr>
                </a:outerShdw>
              </a:effectLst>
              <a:latin typeface="+mn-lt"/>
            </a:rPr>
            <a:t>Recepción y resguardo  de paquetes electorales en su totalidad, para posteriormente, sellar las puertas de la bodega electoral</a:t>
          </a:r>
          <a:endParaRPr lang="es-MX" sz="1600" b="1" kern="1200" cap="none" spc="0" dirty="0">
            <a:ln w="0"/>
            <a:solidFill>
              <a:schemeClr val="bg1"/>
            </a:solidFill>
            <a:effectLst>
              <a:outerShdw blurRad="38100" dist="19050" dir="2700000" algn="tl" rotWithShape="0">
                <a:schemeClr val="dk1">
                  <a:alpha val="40000"/>
                </a:schemeClr>
              </a:outerShdw>
            </a:effectLst>
            <a:latin typeface="+mn-lt"/>
          </a:endParaRPr>
        </a:p>
      </dsp:txBody>
      <dsp:txXfrm>
        <a:off x="73068" y="4670907"/>
        <a:ext cx="2231569" cy="1306425"/>
      </dsp:txXfrm>
    </dsp:sp>
    <dsp:sp modelId="{21891B94-882A-4D63-B815-9344E1F9F65D}">
      <dsp:nvSpPr>
        <dsp:cNvPr id="0" name=""/>
        <dsp:cNvSpPr/>
      </dsp:nvSpPr>
      <dsp:spPr>
        <a:xfrm>
          <a:off x="2548814" y="5037325"/>
          <a:ext cx="490326" cy="573589"/>
        </a:xfrm>
        <a:prstGeom prst="rightArrow">
          <a:avLst>
            <a:gd name="adj1" fmla="val 60000"/>
            <a:gd name="adj2" fmla="val 50000"/>
          </a:avLst>
        </a:prstGeom>
        <a:solidFill>
          <a:schemeClr val="tx2"/>
        </a:solidFill>
        <a:ln>
          <a:solidFill>
            <a:schemeClr val="tx2"/>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b="1" kern="1200" cap="none" spc="0" dirty="0">
            <a:ln w="0"/>
            <a:solidFill>
              <a:schemeClr val="tx1"/>
            </a:solidFill>
            <a:effectLst>
              <a:outerShdw blurRad="38100" dist="19050" dir="2700000" algn="tl" rotWithShape="0">
                <a:schemeClr val="dk1">
                  <a:alpha val="40000"/>
                </a:schemeClr>
              </a:outerShdw>
            </a:effectLst>
            <a:latin typeface="+mn-lt"/>
          </a:endParaRPr>
        </a:p>
      </dsp:txBody>
      <dsp:txXfrm>
        <a:off x="2548814" y="5152043"/>
        <a:ext cx="343228" cy="344153"/>
      </dsp:txXfrm>
    </dsp:sp>
    <dsp:sp modelId="{5B60E400-0DBB-4A68-82A1-15B545DD08C7}">
      <dsp:nvSpPr>
        <dsp:cNvPr id="0" name=""/>
        <dsp:cNvSpPr/>
      </dsp:nvSpPr>
      <dsp:spPr>
        <a:xfrm>
          <a:off x="3270426" y="4630262"/>
          <a:ext cx="2312859" cy="1387715"/>
        </a:xfrm>
        <a:prstGeom prst="roundRect">
          <a:avLst>
            <a:gd name="adj" fmla="val 10000"/>
          </a:avLst>
        </a:prstGeom>
        <a:solidFill>
          <a:srgbClr val="FFCC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cap="none" spc="0" dirty="0" smtClean="0">
              <a:ln w="0"/>
              <a:solidFill>
                <a:srgbClr val="FF6699"/>
              </a:solidFill>
              <a:effectLst>
                <a:outerShdw blurRad="38100" dist="19050" dir="2700000" algn="tl" rotWithShape="0">
                  <a:schemeClr val="dk1">
                    <a:alpha val="40000"/>
                  </a:schemeClr>
                </a:outerShdw>
              </a:effectLst>
              <a:latin typeface="+mn-lt"/>
            </a:rPr>
            <a:t>Acta circunstanciada con hora y estado de recepción en que se encuentra cada paquete</a:t>
          </a:r>
        </a:p>
      </dsp:txBody>
      <dsp:txXfrm>
        <a:off x="3311071" y="4670907"/>
        <a:ext cx="2231569" cy="13064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662DB-9897-49EB-8149-2435C62E503A}">
      <dsp:nvSpPr>
        <dsp:cNvPr id="0" name=""/>
        <dsp:cNvSpPr/>
      </dsp:nvSpPr>
      <dsp:spPr>
        <a:xfrm>
          <a:off x="2160" y="0"/>
          <a:ext cx="2106233" cy="547451"/>
        </a:xfrm>
        <a:prstGeom prst="rect">
          <a:avLst/>
        </a:prstGeom>
        <a:solidFill>
          <a:srgbClr val="993366"/>
        </a:solidFill>
        <a:ln w="12700" cap="flat" cmpd="sng" algn="ctr">
          <a:solidFill>
            <a:srgbClr val="9933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s-MX" sz="1500" b="1" kern="1200" dirty="0"/>
            <a:t>FORMATO DE </a:t>
          </a:r>
          <a:r>
            <a:rPr lang="es-MX" sz="1500" b="1" kern="1200" dirty="0" smtClean="0"/>
            <a:t>12 </a:t>
          </a:r>
          <a:r>
            <a:rPr lang="es-MX" sz="1500" b="1" kern="1200" dirty="0"/>
            <a:t>HORAS</a:t>
          </a:r>
        </a:p>
      </dsp:txBody>
      <dsp:txXfrm>
        <a:off x="2160" y="0"/>
        <a:ext cx="2106233" cy="547451"/>
      </dsp:txXfrm>
    </dsp:sp>
    <dsp:sp modelId="{1AB5D5C5-A105-404A-A51F-0F304E0ED1D0}">
      <dsp:nvSpPr>
        <dsp:cNvPr id="0" name=""/>
        <dsp:cNvSpPr/>
      </dsp:nvSpPr>
      <dsp:spPr>
        <a:xfrm>
          <a:off x="2160" y="559342"/>
          <a:ext cx="2106233" cy="1783392"/>
        </a:xfrm>
        <a:prstGeom prst="rect">
          <a:avLst/>
        </a:prstGeom>
        <a:solidFill>
          <a:schemeClr val="bg1"/>
        </a:solidFill>
        <a:ln w="12700" cap="flat" cmpd="sng" algn="ctr">
          <a:solidFill>
            <a:srgbClr val="993366">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ctr" defTabSz="666750">
            <a:lnSpc>
              <a:spcPct val="90000"/>
            </a:lnSpc>
            <a:spcBef>
              <a:spcPct val="0"/>
            </a:spcBef>
            <a:spcAft>
              <a:spcPct val="15000"/>
            </a:spcAft>
            <a:buChar char="••"/>
          </a:pPr>
          <a:r>
            <a:rPr lang="es-MX" sz="1500" b="1" kern="1200" dirty="0" smtClean="0">
              <a:latin typeface="Arial" panose="020B0604020202020204" pitchFamily="34" charset="0"/>
              <a:cs typeface="Arial" panose="020B0604020202020204" pitchFamily="34" charset="0"/>
            </a:rPr>
            <a:t>01:20</a:t>
          </a:r>
          <a:r>
            <a:rPr lang="es-MX" sz="1500" kern="1200" dirty="0" smtClean="0">
              <a:latin typeface="Arial" panose="020B0604020202020204" pitchFamily="34" charset="0"/>
              <a:cs typeface="Arial" panose="020B0604020202020204" pitchFamily="34" charset="0"/>
            </a:rPr>
            <a:t> AM</a:t>
          </a:r>
          <a:endParaRPr lang="es-MX" sz="1500" kern="1200" dirty="0">
            <a:latin typeface="Arial" panose="020B0604020202020204" pitchFamily="34" charset="0"/>
            <a:cs typeface="Arial" panose="020B0604020202020204" pitchFamily="34" charset="0"/>
          </a:endParaRPr>
        </a:p>
        <a:p>
          <a:pPr marL="114300" lvl="1" indent="-114300" algn="ctr" defTabSz="666750">
            <a:lnSpc>
              <a:spcPct val="90000"/>
            </a:lnSpc>
            <a:spcBef>
              <a:spcPct val="0"/>
            </a:spcBef>
            <a:spcAft>
              <a:spcPct val="15000"/>
            </a:spcAft>
            <a:buChar char="••"/>
          </a:pPr>
          <a:r>
            <a:rPr lang="es-MX" sz="1500" b="1" kern="1200" dirty="0" smtClean="0">
              <a:latin typeface="Arial" panose="020B0604020202020204" pitchFamily="34" charset="0"/>
              <a:cs typeface="Arial" panose="020B0604020202020204" pitchFamily="34" charset="0"/>
            </a:rPr>
            <a:t>08:20</a:t>
          </a:r>
          <a:r>
            <a:rPr lang="es-MX" sz="1500" kern="1200" dirty="0" smtClean="0">
              <a:latin typeface="Arial" panose="020B0604020202020204" pitchFamily="34" charset="0"/>
              <a:cs typeface="Arial" panose="020B0604020202020204" pitchFamily="34" charset="0"/>
            </a:rPr>
            <a:t> PM</a:t>
          </a:r>
          <a:endParaRPr lang="es-MX" sz="1500" kern="1200" dirty="0">
            <a:latin typeface="Arial" panose="020B0604020202020204" pitchFamily="34" charset="0"/>
            <a:cs typeface="Arial" panose="020B0604020202020204" pitchFamily="34" charset="0"/>
          </a:endParaRPr>
        </a:p>
        <a:p>
          <a:pPr marL="114300" lvl="1" indent="-114300" algn="ctr" defTabSz="666750">
            <a:lnSpc>
              <a:spcPct val="90000"/>
            </a:lnSpc>
            <a:spcBef>
              <a:spcPct val="0"/>
            </a:spcBef>
            <a:spcAft>
              <a:spcPct val="15000"/>
            </a:spcAft>
            <a:buChar char="••"/>
          </a:pPr>
          <a:r>
            <a:rPr lang="es-MX" sz="1500" b="1" kern="1200" dirty="0" smtClean="0">
              <a:latin typeface="Arial" panose="020B0604020202020204" pitchFamily="34" charset="0"/>
              <a:cs typeface="Arial" panose="020B0604020202020204" pitchFamily="34" charset="0"/>
            </a:rPr>
            <a:t>01:05</a:t>
          </a:r>
          <a:r>
            <a:rPr lang="es-MX" sz="1500" kern="1200" dirty="0" smtClean="0">
              <a:latin typeface="Arial" panose="020B0604020202020204" pitchFamily="34" charset="0"/>
              <a:cs typeface="Arial" panose="020B0604020202020204" pitchFamily="34" charset="0"/>
            </a:rPr>
            <a:t> AM</a:t>
          </a:r>
          <a:endParaRPr lang="es-MX" sz="1500" kern="1200" dirty="0">
            <a:latin typeface="Arial" panose="020B0604020202020204" pitchFamily="34" charset="0"/>
            <a:cs typeface="Arial" panose="020B0604020202020204" pitchFamily="34" charset="0"/>
          </a:endParaRPr>
        </a:p>
      </dsp:txBody>
      <dsp:txXfrm>
        <a:off x="2160" y="559342"/>
        <a:ext cx="2106233" cy="1783392"/>
      </dsp:txXfrm>
    </dsp:sp>
    <dsp:sp modelId="{D6D21CE7-F6DC-411D-B190-DB173D5A6343}">
      <dsp:nvSpPr>
        <dsp:cNvPr id="0" name=""/>
        <dsp:cNvSpPr/>
      </dsp:nvSpPr>
      <dsp:spPr>
        <a:xfrm>
          <a:off x="2403267" y="11891"/>
          <a:ext cx="2106233" cy="547451"/>
        </a:xfrm>
        <a:prstGeom prst="rect">
          <a:avLst/>
        </a:prstGeom>
        <a:solidFill>
          <a:schemeClr val="accent6">
            <a:lumMod val="20000"/>
            <a:lumOff val="8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s-MX" sz="1500" b="1" kern="1200" dirty="0">
              <a:solidFill>
                <a:schemeClr val="accent6">
                  <a:lumMod val="50000"/>
                </a:schemeClr>
              </a:solidFill>
            </a:rPr>
            <a:t>NÚMERO DE SECCIÓN ELECTORAL</a:t>
          </a:r>
        </a:p>
      </dsp:txBody>
      <dsp:txXfrm>
        <a:off x="2403267" y="11891"/>
        <a:ext cx="2106233" cy="547451"/>
      </dsp:txXfrm>
    </dsp:sp>
    <dsp:sp modelId="{263707DA-0E60-4F12-AA3B-D2E6A23FF5C4}">
      <dsp:nvSpPr>
        <dsp:cNvPr id="0" name=""/>
        <dsp:cNvSpPr/>
      </dsp:nvSpPr>
      <dsp:spPr>
        <a:xfrm>
          <a:off x="2403267" y="559342"/>
          <a:ext cx="2106233" cy="1783392"/>
        </a:xfrm>
        <a:prstGeom prst="rect">
          <a:avLst/>
        </a:prstGeom>
        <a:solidFill>
          <a:schemeClr val="bg1"/>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ctr" defTabSz="666750">
            <a:lnSpc>
              <a:spcPct val="90000"/>
            </a:lnSpc>
            <a:spcBef>
              <a:spcPct val="0"/>
            </a:spcBef>
            <a:spcAft>
              <a:spcPct val="15000"/>
            </a:spcAft>
            <a:buChar char="••"/>
          </a:pPr>
          <a:r>
            <a:rPr lang="es-MX" sz="1500" b="1" kern="1200" dirty="0">
              <a:latin typeface="Arial" panose="020B0604020202020204" pitchFamily="34" charset="0"/>
              <a:cs typeface="Arial" panose="020B0604020202020204" pitchFamily="34" charset="0"/>
            </a:rPr>
            <a:t>0001</a:t>
          </a:r>
        </a:p>
        <a:p>
          <a:pPr marL="114300" lvl="1" indent="-114300" algn="ctr" defTabSz="666750">
            <a:lnSpc>
              <a:spcPct val="90000"/>
            </a:lnSpc>
            <a:spcBef>
              <a:spcPct val="0"/>
            </a:spcBef>
            <a:spcAft>
              <a:spcPct val="15000"/>
            </a:spcAft>
            <a:buChar char="••"/>
          </a:pPr>
          <a:r>
            <a:rPr lang="es-MX" sz="1500" b="1" kern="1200" dirty="0">
              <a:latin typeface="Arial" panose="020B0604020202020204" pitchFamily="34" charset="0"/>
              <a:cs typeface="Arial" panose="020B0604020202020204" pitchFamily="34" charset="0"/>
            </a:rPr>
            <a:t>0386</a:t>
          </a:r>
        </a:p>
        <a:p>
          <a:pPr marL="114300" lvl="1" indent="-114300" algn="ctr" defTabSz="666750">
            <a:lnSpc>
              <a:spcPct val="90000"/>
            </a:lnSpc>
            <a:spcBef>
              <a:spcPct val="0"/>
            </a:spcBef>
            <a:spcAft>
              <a:spcPct val="15000"/>
            </a:spcAft>
            <a:buChar char="••"/>
          </a:pPr>
          <a:r>
            <a:rPr lang="es-MX" sz="1500" b="1" kern="1200" dirty="0">
              <a:latin typeface="Arial" panose="020B0604020202020204" pitchFamily="34" charset="0"/>
              <a:cs typeface="Arial" panose="020B0604020202020204" pitchFamily="34" charset="0"/>
            </a:rPr>
            <a:t>0920</a:t>
          </a:r>
        </a:p>
      </dsp:txBody>
      <dsp:txXfrm>
        <a:off x="2403267" y="559342"/>
        <a:ext cx="2106233" cy="1783392"/>
      </dsp:txXfrm>
    </dsp:sp>
    <dsp:sp modelId="{0E68F867-D420-4F6F-972B-8DEAF74204C3}">
      <dsp:nvSpPr>
        <dsp:cNvPr id="0" name=""/>
        <dsp:cNvSpPr/>
      </dsp:nvSpPr>
      <dsp:spPr>
        <a:xfrm>
          <a:off x="4806534" y="12186"/>
          <a:ext cx="2106233" cy="547451"/>
        </a:xfrm>
        <a:prstGeom prst="rect">
          <a:avLst/>
        </a:prstGeom>
        <a:solidFill>
          <a:schemeClr val="accent5">
            <a:lumMod val="60000"/>
            <a:lumOff val="4000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s-MX" sz="1500" b="1" kern="1200" dirty="0">
              <a:solidFill>
                <a:schemeClr val="accent5">
                  <a:lumMod val="75000"/>
                </a:schemeClr>
              </a:solidFill>
            </a:rPr>
            <a:t>TIPO DE CASILLA</a:t>
          </a:r>
        </a:p>
      </dsp:txBody>
      <dsp:txXfrm>
        <a:off x="4806534" y="12186"/>
        <a:ext cx="2106233" cy="547451"/>
      </dsp:txXfrm>
    </dsp:sp>
    <dsp:sp modelId="{F967B403-62F2-435B-A355-4D37BFDB0172}">
      <dsp:nvSpPr>
        <dsp:cNvPr id="0" name=""/>
        <dsp:cNvSpPr/>
      </dsp:nvSpPr>
      <dsp:spPr>
        <a:xfrm>
          <a:off x="4804373" y="559342"/>
          <a:ext cx="2106233" cy="1783392"/>
        </a:xfrm>
        <a:prstGeom prst="rect">
          <a:avLst/>
        </a:prstGeom>
        <a:solidFill>
          <a:schemeClr val="bg1"/>
        </a:solidFill>
        <a:ln w="12700" cap="flat" cmpd="sng" algn="ctr">
          <a:solidFill>
            <a:schemeClr val="accent5">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MX" sz="1500" b="1" kern="1200" dirty="0" smtClean="0">
              <a:latin typeface="Arial" panose="020B0604020202020204" pitchFamily="34" charset="0"/>
              <a:cs typeface="Arial" panose="020B0604020202020204" pitchFamily="34" charset="0"/>
            </a:rPr>
            <a:t>B </a:t>
          </a:r>
          <a:r>
            <a:rPr lang="es-MX" sz="1500" b="0" kern="1200" dirty="0" smtClean="0">
              <a:latin typeface="Arial" panose="020B0604020202020204" pitchFamily="34" charset="0"/>
              <a:cs typeface="Arial" panose="020B0604020202020204" pitchFamily="34" charset="0"/>
            </a:rPr>
            <a:t>(Básica)</a:t>
          </a:r>
          <a:endParaRPr lang="es-MX" sz="1500" b="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s-MX" sz="1500" b="1" kern="1200" dirty="0" smtClean="0">
              <a:latin typeface="Arial" panose="020B0604020202020204" pitchFamily="34" charset="0"/>
              <a:cs typeface="Arial" panose="020B0604020202020204" pitchFamily="34" charset="0"/>
            </a:rPr>
            <a:t>C </a:t>
          </a:r>
          <a:r>
            <a:rPr lang="es-MX" sz="1500" b="0" kern="1200" dirty="0" smtClean="0">
              <a:latin typeface="Arial" panose="020B0604020202020204" pitchFamily="34" charset="0"/>
              <a:cs typeface="Arial" panose="020B0604020202020204" pitchFamily="34" charset="0"/>
            </a:rPr>
            <a:t>(Contigua)</a:t>
          </a:r>
          <a:endParaRPr lang="es-MX" sz="1500" b="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s-MX" sz="1500" b="1" kern="1200" dirty="0" smtClean="0">
              <a:latin typeface="Arial" panose="020B0604020202020204" pitchFamily="34" charset="0"/>
              <a:cs typeface="Arial" panose="020B0604020202020204" pitchFamily="34" charset="0"/>
            </a:rPr>
            <a:t>C1 </a:t>
          </a:r>
          <a:r>
            <a:rPr lang="es-MX" sz="1500" b="0" kern="1200" dirty="0" smtClean="0">
              <a:latin typeface="Arial" panose="020B0604020202020204" pitchFamily="34" charset="0"/>
              <a:cs typeface="Arial" panose="020B0604020202020204" pitchFamily="34" charset="0"/>
            </a:rPr>
            <a:t>(Contigua 1)</a:t>
          </a:r>
          <a:endParaRPr lang="es-MX" sz="1500" b="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s-MX" sz="1500" b="1" kern="1200" dirty="0" smtClean="0">
              <a:latin typeface="Arial" panose="020B0604020202020204" pitchFamily="34" charset="0"/>
              <a:cs typeface="Arial" panose="020B0604020202020204" pitchFamily="34" charset="0"/>
            </a:rPr>
            <a:t>E </a:t>
          </a:r>
          <a:r>
            <a:rPr lang="es-MX" sz="1500" b="0" kern="1200" dirty="0" smtClean="0">
              <a:latin typeface="Arial" panose="020B0604020202020204" pitchFamily="34" charset="0"/>
              <a:cs typeface="Arial" panose="020B0604020202020204" pitchFamily="34" charset="0"/>
            </a:rPr>
            <a:t>(Extraordinaria)</a:t>
          </a:r>
          <a:endParaRPr lang="es-MX" sz="1500" b="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s-MX" sz="1500" b="1" kern="1200" dirty="0" smtClean="0">
              <a:latin typeface="Arial" panose="020B0604020202020204" pitchFamily="34" charset="0"/>
              <a:cs typeface="Arial" panose="020B0604020202020204" pitchFamily="34" charset="0"/>
            </a:rPr>
            <a:t>E1C1 </a:t>
          </a:r>
          <a:r>
            <a:rPr lang="es-MX" sz="1500" b="0" kern="1200" dirty="0" smtClean="0">
              <a:latin typeface="Arial" panose="020B0604020202020204" pitchFamily="34" charset="0"/>
              <a:cs typeface="Arial" panose="020B0604020202020204" pitchFamily="34" charset="0"/>
            </a:rPr>
            <a:t>(Extraordinaria </a:t>
          </a:r>
          <a:r>
            <a:rPr lang="es-MX" sz="1500" b="0" kern="1200" dirty="0">
              <a:latin typeface="Arial" panose="020B0604020202020204" pitchFamily="34" charset="0"/>
              <a:cs typeface="Arial" panose="020B0604020202020204" pitchFamily="34" charset="0"/>
            </a:rPr>
            <a:t>Contigua </a:t>
          </a:r>
          <a:r>
            <a:rPr lang="es-MX" sz="1500" b="0" kern="1200" dirty="0" smtClean="0">
              <a:latin typeface="Arial" panose="020B0604020202020204" pitchFamily="34" charset="0"/>
              <a:cs typeface="Arial" panose="020B0604020202020204" pitchFamily="34" charset="0"/>
            </a:rPr>
            <a:t>1)</a:t>
          </a:r>
          <a:endParaRPr lang="es-MX" sz="1500" b="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s-MX" sz="1500" b="1" kern="1200" dirty="0" smtClean="0">
              <a:latin typeface="Arial" panose="020B0604020202020204" pitchFamily="34" charset="0"/>
              <a:cs typeface="Arial" panose="020B0604020202020204" pitchFamily="34" charset="0"/>
            </a:rPr>
            <a:t>S </a:t>
          </a:r>
          <a:r>
            <a:rPr lang="es-MX" sz="1500" b="0" kern="1200" dirty="0" smtClean="0">
              <a:latin typeface="Arial" panose="020B0604020202020204" pitchFamily="34" charset="0"/>
              <a:cs typeface="Arial" panose="020B0604020202020204" pitchFamily="34" charset="0"/>
            </a:rPr>
            <a:t>(Especial)</a:t>
          </a:r>
          <a:endParaRPr lang="es-MX" sz="1500" b="0" kern="1200" dirty="0">
            <a:latin typeface="Arial" panose="020B0604020202020204" pitchFamily="34" charset="0"/>
            <a:cs typeface="Arial" panose="020B0604020202020204" pitchFamily="34" charset="0"/>
          </a:endParaRPr>
        </a:p>
      </dsp:txBody>
      <dsp:txXfrm>
        <a:off x="4804373" y="559342"/>
        <a:ext cx="2106233" cy="17833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7700B-D5E3-4766-B13F-A56C3DF7082A}">
      <dsp:nvSpPr>
        <dsp:cNvPr id="0" name=""/>
        <dsp:cNvSpPr/>
      </dsp:nvSpPr>
      <dsp:spPr>
        <a:xfrm rot="16200000">
          <a:off x="-1907693" y="3032072"/>
          <a:ext cx="4629448" cy="365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1938" bIns="0" numCol="1" spcCol="1270" anchor="t" anchorCtr="0">
          <a:noAutofit/>
        </a:bodyPr>
        <a:lstStyle/>
        <a:p>
          <a:pPr lvl="0" algn="r" defTabSz="800100">
            <a:lnSpc>
              <a:spcPct val="90000"/>
            </a:lnSpc>
            <a:spcBef>
              <a:spcPct val="0"/>
            </a:spcBef>
            <a:spcAft>
              <a:spcPct val="35000"/>
            </a:spcAft>
          </a:pPr>
          <a:r>
            <a:rPr lang="es-ES" sz="1800" b="1" kern="1200" dirty="0" smtClean="0">
              <a:solidFill>
                <a:schemeClr val="accent1">
                  <a:lumMod val="50000"/>
                </a:schemeClr>
              </a:solidFill>
              <a:latin typeface="Calibri"/>
              <a:ea typeface="+mn-ea"/>
              <a:cs typeface="+mn-cs"/>
            </a:rPr>
            <a:t>Acciones previas</a:t>
          </a:r>
          <a:endParaRPr lang="es-ES" sz="1800" b="1" kern="1200" dirty="0">
            <a:solidFill>
              <a:schemeClr val="accent1">
                <a:lumMod val="50000"/>
              </a:schemeClr>
            </a:solidFill>
            <a:latin typeface="Calibri"/>
            <a:ea typeface="+mn-ea"/>
            <a:cs typeface="+mn-cs"/>
          </a:endParaRPr>
        </a:p>
      </dsp:txBody>
      <dsp:txXfrm>
        <a:off x="-1907693" y="3032072"/>
        <a:ext cx="4629448" cy="365032"/>
      </dsp:txXfrm>
    </dsp:sp>
    <dsp:sp modelId="{730B43E8-74F6-4A51-B203-21A939A8BC35}">
      <dsp:nvSpPr>
        <dsp:cNvPr id="0" name=""/>
        <dsp:cNvSpPr/>
      </dsp:nvSpPr>
      <dsp:spPr>
        <a:xfrm>
          <a:off x="589547" y="899864"/>
          <a:ext cx="1818246" cy="4629448"/>
        </a:xfrm>
        <a:prstGeom prst="rect">
          <a:avLst/>
        </a:prstGeom>
        <a:solidFill>
          <a:schemeClr val="accent1">
            <a:lumMod val="60000"/>
            <a:lumOff val="40000"/>
          </a:schemeClr>
        </a:solidFill>
        <a:ln w="254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321938" rIns="85344" bIns="85344" numCol="1" spcCol="1270" anchor="t" anchorCtr="0">
          <a:noAutofit/>
        </a:bodyPr>
        <a:lstStyle/>
        <a:p>
          <a:pPr marL="93663" lvl="1" indent="-93663" algn="just" defTabSz="533400">
            <a:lnSpc>
              <a:spcPct val="90000"/>
            </a:lnSpc>
            <a:spcBef>
              <a:spcPct val="0"/>
            </a:spcBef>
            <a:spcAft>
              <a:spcPct val="15000"/>
            </a:spcAft>
            <a:buChar char="••"/>
          </a:pPr>
          <a:r>
            <a:rPr lang="es-MX" sz="1200" b="1" kern="1200" dirty="0" smtClean="0">
              <a:solidFill>
                <a:schemeClr val="accent5">
                  <a:lumMod val="50000"/>
                </a:schemeClr>
              </a:solidFill>
              <a:latin typeface="Calibri"/>
              <a:ea typeface="+mn-ea"/>
              <a:cs typeface="+mn-cs"/>
            </a:rPr>
            <a:t>Disponer</a:t>
          </a:r>
          <a:r>
            <a:rPr lang="es-MX" sz="1200" kern="1200" dirty="0" smtClean="0">
              <a:solidFill>
                <a:schemeClr val="accent5">
                  <a:lumMod val="50000"/>
                </a:schemeClr>
              </a:solidFill>
              <a:latin typeface="Calibri"/>
              <a:ea typeface="+mn-ea"/>
              <a:cs typeface="+mn-cs"/>
            </a:rPr>
            <a:t> </a:t>
          </a:r>
          <a:r>
            <a:rPr lang="es-MX" sz="1200" b="1" kern="1200" dirty="0" smtClean="0">
              <a:solidFill>
                <a:schemeClr val="accent5">
                  <a:lumMod val="50000"/>
                </a:schemeClr>
              </a:solidFill>
              <a:latin typeface="Calibri"/>
              <a:ea typeface="+mn-ea"/>
              <a:cs typeface="+mn-cs"/>
            </a:rPr>
            <a:t>un espacio en sedes de Consejo Distrital y órganos de los OPL</a:t>
          </a:r>
          <a:r>
            <a:rPr lang="es-MX" sz="1200" kern="1200" dirty="0" smtClean="0">
              <a:solidFill>
                <a:schemeClr val="accent5">
                  <a:lumMod val="50000"/>
                </a:schemeClr>
              </a:solidFill>
              <a:latin typeface="Calibri"/>
              <a:ea typeface="+mn-ea"/>
              <a:cs typeface="+mn-cs"/>
            </a:rPr>
            <a:t>, para </a:t>
          </a:r>
          <a:r>
            <a:rPr lang="es-MX" sz="1200" b="1" kern="1200" dirty="0" smtClean="0">
              <a:solidFill>
                <a:schemeClr val="accent5">
                  <a:lumMod val="50000"/>
                </a:schemeClr>
              </a:solidFill>
              <a:latin typeface="Calibri"/>
              <a:ea typeface="+mn-ea"/>
              <a:cs typeface="+mn-cs"/>
            </a:rPr>
            <a:t>entrega o intercambio</a:t>
          </a:r>
          <a:r>
            <a:rPr lang="es-MX" sz="1200" kern="1200" dirty="0" smtClean="0">
              <a:solidFill>
                <a:schemeClr val="accent5">
                  <a:lumMod val="50000"/>
                </a:schemeClr>
              </a:solidFill>
              <a:latin typeface="Calibri"/>
              <a:ea typeface="+mn-ea"/>
              <a:cs typeface="+mn-cs"/>
            </a:rPr>
            <a:t>.</a:t>
          </a:r>
          <a:endParaRPr lang="es-ES" sz="1200" kern="1200" dirty="0">
            <a:solidFill>
              <a:schemeClr val="accent5">
                <a:lumMod val="50000"/>
              </a:schemeClr>
            </a:solidFill>
            <a:latin typeface="Calibri"/>
            <a:ea typeface="+mn-ea"/>
            <a:cs typeface="+mn-cs"/>
          </a:endParaRPr>
        </a:p>
        <a:p>
          <a:pPr marL="228600" lvl="1" indent="0" algn="just" defTabSz="622300">
            <a:lnSpc>
              <a:spcPct val="90000"/>
            </a:lnSpc>
            <a:spcBef>
              <a:spcPct val="0"/>
            </a:spcBef>
            <a:spcAft>
              <a:spcPct val="15000"/>
            </a:spcAft>
            <a:buChar char="••"/>
          </a:pPr>
          <a:endParaRPr lang="es-MX" sz="1400" kern="1200" dirty="0">
            <a:solidFill>
              <a:schemeClr val="accent5">
                <a:lumMod val="50000"/>
              </a:schemeClr>
            </a:solidFill>
            <a:latin typeface="Calibri"/>
            <a:ea typeface="+mn-ea"/>
            <a:cs typeface="+mn-cs"/>
          </a:endParaRPr>
        </a:p>
        <a:p>
          <a:pPr marL="93663" lvl="2" indent="-93663" algn="just" defTabSz="533400">
            <a:lnSpc>
              <a:spcPct val="90000"/>
            </a:lnSpc>
            <a:spcBef>
              <a:spcPct val="0"/>
            </a:spcBef>
            <a:spcAft>
              <a:spcPct val="15000"/>
            </a:spcAft>
            <a:buChar char="••"/>
          </a:pPr>
          <a:r>
            <a:rPr lang="es-MX" sz="1200" b="1" kern="1200" dirty="0" smtClean="0">
              <a:solidFill>
                <a:schemeClr val="accent5">
                  <a:lumMod val="50000"/>
                </a:schemeClr>
              </a:solidFill>
              <a:latin typeface="Calibri"/>
              <a:ea typeface="+mn-ea"/>
              <a:cs typeface="+mn-cs"/>
            </a:rPr>
            <a:t>Designar</a:t>
          </a:r>
          <a:r>
            <a:rPr lang="es-MX" sz="1200" kern="1200" dirty="0" smtClean="0">
              <a:solidFill>
                <a:schemeClr val="accent5">
                  <a:lumMod val="50000"/>
                </a:schemeClr>
              </a:solidFill>
              <a:latin typeface="Calibri"/>
              <a:ea typeface="+mn-ea"/>
              <a:cs typeface="+mn-cs"/>
            </a:rPr>
            <a:t> </a:t>
          </a:r>
          <a:r>
            <a:rPr lang="es-MX" sz="1200" b="1" kern="1200" dirty="0" smtClean="0">
              <a:solidFill>
                <a:schemeClr val="accent5">
                  <a:lumMod val="50000"/>
                </a:schemeClr>
              </a:solidFill>
              <a:latin typeface="Calibri"/>
              <a:ea typeface="+mn-ea"/>
              <a:cs typeface="+mn-cs"/>
            </a:rPr>
            <a:t>enlaces de comunicación</a:t>
          </a:r>
          <a:r>
            <a:rPr lang="es-MX" sz="1200" kern="1200" dirty="0" smtClean="0">
              <a:solidFill>
                <a:schemeClr val="accent5">
                  <a:lumMod val="50000"/>
                </a:schemeClr>
              </a:solidFill>
              <a:latin typeface="Calibri"/>
              <a:ea typeface="+mn-ea"/>
              <a:cs typeface="+mn-cs"/>
            </a:rPr>
            <a:t>.</a:t>
          </a:r>
          <a:endParaRPr lang="es-MX" sz="1200" kern="1200" dirty="0">
            <a:solidFill>
              <a:schemeClr val="accent5">
                <a:lumMod val="50000"/>
              </a:schemeClr>
            </a:solidFill>
            <a:latin typeface="Calibri"/>
            <a:ea typeface="+mn-ea"/>
            <a:cs typeface="+mn-cs"/>
          </a:endParaRPr>
        </a:p>
        <a:p>
          <a:pPr marL="0" lvl="1" indent="0" algn="just" defTabSz="622300">
            <a:lnSpc>
              <a:spcPct val="90000"/>
            </a:lnSpc>
            <a:spcBef>
              <a:spcPct val="0"/>
            </a:spcBef>
            <a:spcAft>
              <a:spcPct val="15000"/>
            </a:spcAft>
            <a:buChar char="••"/>
          </a:pPr>
          <a:endParaRPr lang="es-MX" sz="1400" kern="1200" dirty="0">
            <a:solidFill>
              <a:schemeClr val="accent5">
                <a:lumMod val="50000"/>
              </a:schemeClr>
            </a:solidFill>
            <a:latin typeface="Calibri"/>
            <a:ea typeface="+mn-ea"/>
            <a:cs typeface="+mn-cs"/>
          </a:endParaRPr>
        </a:p>
        <a:p>
          <a:pPr marL="93663" lvl="2" indent="-93663" algn="just" defTabSz="533400">
            <a:lnSpc>
              <a:spcPct val="90000"/>
            </a:lnSpc>
            <a:spcBef>
              <a:spcPct val="0"/>
            </a:spcBef>
            <a:spcAft>
              <a:spcPct val="15000"/>
            </a:spcAft>
            <a:buChar char="••"/>
          </a:pPr>
          <a:r>
            <a:rPr lang="es-MX" sz="1200" b="1" kern="1200" dirty="0" smtClean="0">
              <a:solidFill>
                <a:schemeClr val="accent5">
                  <a:lumMod val="50000"/>
                </a:schemeClr>
              </a:solidFill>
              <a:latin typeface="Calibri"/>
              <a:ea typeface="+mn-ea"/>
              <a:cs typeface="+mn-cs"/>
            </a:rPr>
            <a:t>Designar</a:t>
          </a:r>
          <a:r>
            <a:rPr lang="es-MX" sz="1200" kern="1200" dirty="0" smtClean="0">
              <a:solidFill>
                <a:schemeClr val="accent5">
                  <a:lumMod val="50000"/>
                </a:schemeClr>
              </a:solidFill>
              <a:latin typeface="Calibri"/>
              <a:ea typeface="+mn-ea"/>
              <a:cs typeface="+mn-cs"/>
            </a:rPr>
            <a:t> </a:t>
          </a:r>
          <a:r>
            <a:rPr lang="es-MX" sz="1200" b="1" kern="1200" dirty="0" smtClean="0">
              <a:solidFill>
                <a:schemeClr val="accent5">
                  <a:lumMod val="50000"/>
                </a:schemeClr>
              </a:solidFill>
              <a:latin typeface="Calibri"/>
              <a:ea typeface="+mn-ea"/>
              <a:cs typeface="+mn-cs"/>
            </a:rPr>
            <a:t>responsables de traslado, entrega y/o recepción</a:t>
          </a:r>
          <a:r>
            <a:rPr lang="es-MX" sz="1200" kern="1200" dirty="0" smtClean="0">
              <a:solidFill>
                <a:schemeClr val="accent5">
                  <a:lumMod val="50000"/>
                </a:schemeClr>
              </a:solidFill>
              <a:latin typeface="Calibri"/>
              <a:ea typeface="+mn-ea"/>
              <a:cs typeface="+mn-cs"/>
            </a:rPr>
            <a:t>.</a:t>
          </a:r>
          <a:endParaRPr lang="es-MX" sz="1200" kern="1200" dirty="0">
            <a:solidFill>
              <a:schemeClr val="accent5">
                <a:lumMod val="50000"/>
              </a:schemeClr>
            </a:solidFill>
            <a:latin typeface="Calibri"/>
            <a:ea typeface="+mn-ea"/>
            <a:cs typeface="+mn-cs"/>
          </a:endParaRPr>
        </a:p>
      </dsp:txBody>
      <dsp:txXfrm>
        <a:off x="589547" y="899864"/>
        <a:ext cx="1818246" cy="4629448"/>
      </dsp:txXfrm>
    </dsp:sp>
    <dsp:sp modelId="{89B885B5-714D-4CA9-97B9-C0DF3AFF1FF4}">
      <dsp:nvSpPr>
        <dsp:cNvPr id="0" name=""/>
        <dsp:cNvSpPr/>
      </dsp:nvSpPr>
      <dsp:spPr>
        <a:xfrm>
          <a:off x="30752" y="405877"/>
          <a:ext cx="1117589" cy="754353"/>
        </a:xfrm>
        <a:prstGeom prst="rect">
          <a:avLst/>
        </a:prstGeom>
        <a:blipFill rotWithShape="1">
          <a:blip xmlns:r="http://schemas.openxmlformats.org/officeDocument/2006/relationships" r:embed="rId1"/>
          <a:stretch>
            <a:fillRect/>
          </a:stretch>
        </a:blipFill>
        <a:ln w="254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22D713E4-0D81-4690-BF88-0323605EBEB4}">
      <dsp:nvSpPr>
        <dsp:cNvPr id="0" name=""/>
        <dsp:cNvSpPr/>
      </dsp:nvSpPr>
      <dsp:spPr>
        <a:xfrm rot="16200000">
          <a:off x="635866" y="3019928"/>
          <a:ext cx="4629448" cy="365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1938" bIns="0" numCol="1" spcCol="1270" anchor="t" anchorCtr="0">
          <a:noAutofit/>
        </a:bodyPr>
        <a:lstStyle/>
        <a:p>
          <a:pPr lvl="0" algn="r" defTabSz="800100">
            <a:lnSpc>
              <a:spcPct val="90000"/>
            </a:lnSpc>
            <a:spcBef>
              <a:spcPct val="0"/>
            </a:spcBef>
            <a:spcAft>
              <a:spcPct val="35000"/>
            </a:spcAft>
          </a:pPr>
          <a:r>
            <a:rPr lang="es-ES" sz="1800" b="1" kern="1200" dirty="0" smtClean="0">
              <a:solidFill>
                <a:schemeClr val="accent6">
                  <a:lumMod val="50000"/>
                </a:schemeClr>
              </a:solidFill>
              <a:latin typeface="Calibri"/>
              <a:ea typeface="+mn-ea"/>
              <a:cs typeface="+mn-cs"/>
            </a:rPr>
            <a:t>Acciones preventivas</a:t>
          </a:r>
          <a:endParaRPr lang="es-ES" sz="1800" b="1" kern="1200" dirty="0">
            <a:solidFill>
              <a:schemeClr val="accent6">
                <a:lumMod val="50000"/>
              </a:schemeClr>
            </a:solidFill>
            <a:latin typeface="Calibri"/>
            <a:ea typeface="+mn-ea"/>
            <a:cs typeface="+mn-cs"/>
          </a:endParaRPr>
        </a:p>
      </dsp:txBody>
      <dsp:txXfrm>
        <a:off x="635866" y="3019928"/>
        <a:ext cx="4629448" cy="365032"/>
      </dsp:txXfrm>
    </dsp:sp>
    <dsp:sp modelId="{5C6D63BA-95B3-4AFF-B0BE-7913E5BE0884}">
      <dsp:nvSpPr>
        <dsp:cNvPr id="0" name=""/>
        <dsp:cNvSpPr/>
      </dsp:nvSpPr>
      <dsp:spPr>
        <a:xfrm>
          <a:off x="3072952" y="887719"/>
          <a:ext cx="2126094" cy="4629448"/>
        </a:xfrm>
        <a:prstGeom prst="rect">
          <a:avLst/>
        </a:prstGeom>
        <a:solidFill>
          <a:schemeClr val="bg1"/>
        </a:solidFill>
        <a:ln w="254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321938" rIns="78232" bIns="78232" numCol="1" spcCol="1270" anchor="t" anchorCtr="0">
          <a:noAutofit/>
        </a:bodyPr>
        <a:lstStyle/>
        <a:p>
          <a:pPr marL="57150" lvl="1" indent="-57150" algn="just" defTabSz="488950">
            <a:lnSpc>
              <a:spcPct val="90000"/>
            </a:lnSpc>
            <a:spcBef>
              <a:spcPct val="0"/>
            </a:spcBef>
            <a:spcAft>
              <a:spcPct val="15000"/>
            </a:spcAft>
            <a:buChar char="••"/>
          </a:pPr>
          <a:r>
            <a:rPr lang="es-MX" sz="1100" kern="1200" dirty="0" smtClean="0">
              <a:solidFill>
                <a:schemeClr val="accent6">
                  <a:lumMod val="50000"/>
                </a:schemeClr>
              </a:solidFill>
              <a:latin typeface="Calibri"/>
              <a:ea typeface="+mn-ea"/>
              <a:cs typeface="+mn-cs"/>
            </a:rPr>
            <a:t> Distinción de </a:t>
          </a:r>
          <a:r>
            <a:rPr lang="es-MX" sz="1100" b="1" kern="1200" dirty="0" smtClean="0">
              <a:solidFill>
                <a:schemeClr val="accent6">
                  <a:lumMod val="50000"/>
                </a:schemeClr>
              </a:solidFill>
              <a:latin typeface="Calibri"/>
              <a:ea typeface="+mn-ea"/>
              <a:cs typeface="+mn-cs"/>
            </a:rPr>
            <a:t>colores</a:t>
          </a:r>
          <a:r>
            <a:rPr lang="es-MX" sz="1100" kern="1200" dirty="0" smtClean="0">
              <a:solidFill>
                <a:schemeClr val="accent6">
                  <a:lumMod val="50000"/>
                </a:schemeClr>
              </a:solidFill>
              <a:latin typeface="Calibri"/>
              <a:ea typeface="+mn-ea"/>
              <a:cs typeface="+mn-cs"/>
            </a:rPr>
            <a:t>.</a:t>
          </a:r>
          <a:endParaRPr lang="es-ES" sz="1100" kern="1200" dirty="0">
            <a:solidFill>
              <a:schemeClr val="accent6">
                <a:lumMod val="50000"/>
              </a:schemeClr>
            </a:solidFill>
            <a:latin typeface="Calibri"/>
            <a:ea typeface="+mn-ea"/>
            <a:cs typeface="+mn-cs"/>
          </a:endParaRPr>
        </a:p>
        <a:p>
          <a:pPr marL="57150" lvl="1" indent="-57150" algn="just" defTabSz="488950">
            <a:lnSpc>
              <a:spcPct val="90000"/>
            </a:lnSpc>
            <a:spcBef>
              <a:spcPct val="0"/>
            </a:spcBef>
            <a:spcAft>
              <a:spcPct val="15000"/>
            </a:spcAft>
            <a:buChar char="••"/>
          </a:pPr>
          <a:endParaRPr lang="es-ES" sz="1100" kern="1200" dirty="0">
            <a:solidFill>
              <a:schemeClr val="accent6">
                <a:lumMod val="50000"/>
              </a:schemeClr>
            </a:solidFill>
            <a:latin typeface="Calibri"/>
            <a:ea typeface="+mn-ea"/>
            <a:cs typeface="+mn-cs"/>
          </a:endParaRPr>
        </a:p>
        <a:p>
          <a:pPr marL="57150" lvl="1" indent="-57150" algn="just" defTabSz="488950">
            <a:lnSpc>
              <a:spcPct val="90000"/>
            </a:lnSpc>
            <a:spcBef>
              <a:spcPct val="0"/>
            </a:spcBef>
            <a:spcAft>
              <a:spcPct val="15000"/>
            </a:spcAft>
            <a:buChar char="••"/>
          </a:pPr>
          <a:r>
            <a:rPr lang="es-MX" sz="1100" kern="1200" dirty="0" smtClean="0">
              <a:solidFill>
                <a:schemeClr val="accent6">
                  <a:lumMod val="50000"/>
                </a:schemeClr>
              </a:solidFill>
              <a:latin typeface="Calibri"/>
              <a:ea typeface="+mn-ea"/>
              <a:cs typeface="+mn-cs"/>
            </a:rPr>
            <a:t> Fortalecimiento</a:t>
          </a:r>
          <a:r>
            <a:rPr lang="es-MX" sz="1100" b="1" kern="1200" dirty="0" smtClean="0">
              <a:solidFill>
                <a:schemeClr val="accent6">
                  <a:lumMod val="50000"/>
                </a:schemeClr>
              </a:solidFill>
              <a:latin typeface="Calibri"/>
              <a:ea typeface="+mn-ea"/>
              <a:cs typeface="+mn-cs"/>
            </a:rPr>
            <a:t> capacitación</a:t>
          </a:r>
          <a:r>
            <a:rPr lang="es-MX" sz="1100" kern="1200" dirty="0" smtClean="0">
              <a:solidFill>
                <a:schemeClr val="accent6">
                  <a:lumMod val="50000"/>
                </a:schemeClr>
              </a:solidFill>
              <a:latin typeface="Calibri"/>
              <a:ea typeface="+mn-ea"/>
              <a:cs typeface="+mn-cs"/>
            </a:rPr>
            <a:t>.</a:t>
          </a:r>
          <a:endParaRPr lang="es-MX" sz="1100" kern="1200" dirty="0">
            <a:solidFill>
              <a:schemeClr val="accent6">
                <a:lumMod val="50000"/>
              </a:schemeClr>
            </a:solidFill>
            <a:latin typeface="Calibri"/>
            <a:ea typeface="+mn-ea"/>
            <a:cs typeface="+mn-cs"/>
          </a:endParaRPr>
        </a:p>
        <a:p>
          <a:pPr marL="57150" lvl="1" indent="-57150" algn="just" defTabSz="488950">
            <a:lnSpc>
              <a:spcPct val="90000"/>
            </a:lnSpc>
            <a:spcBef>
              <a:spcPct val="0"/>
            </a:spcBef>
            <a:spcAft>
              <a:spcPct val="15000"/>
            </a:spcAft>
            <a:buChar char="••"/>
          </a:pPr>
          <a:endParaRPr lang="es-MX" sz="1100" kern="1200" dirty="0">
            <a:solidFill>
              <a:schemeClr val="accent6">
                <a:lumMod val="50000"/>
              </a:schemeClr>
            </a:solidFill>
            <a:latin typeface="Calibri"/>
            <a:ea typeface="+mn-ea"/>
            <a:cs typeface="+mn-cs"/>
          </a:endParaRPr>
        </a:p>
        <a:p>
          <a:pPr marL="57150" lvl="1" indent="-57150" algn="just" defTabSz="488950">
            <a:lnSpc>
              <a:spcPct val="90000"/>
            </a:lnSpc>
            <a:spcBef>
              <a:spcPct val="0"/>
            </a:spcBef>
            <a:spcAft>
              <a:spcPct val="15000"/>
            </a:spcAft>
            <a:buChar char="••"/>
          </a:pPr>
          <a:r>
            <a:rPr lang="es-MX" sz="1100" b="1" kern="1200" dirty="0" smtClean="0">
              <a:solidFill>
                <a:schemeClr val="accent6">
                  <a:lumMod val="50000"/>
                </a:schemeClr>
              </a:solidFill>
              <a:latin typeface="Calibri"/>
              <a:ea typeface="+mn-ea"/>
              <a:cs typeface="+mn-cs"/>
            </a:rPr>
            <a:t> Escrutinio en mesas separadas </a:t>
          </a:r>
          <a:r>
            <a:rPr lang="es-MX" sz="1100" kern="1200" dirty="0" smtClean="0">
              <a:solidFill>
                <a:schemeClr val="accent6">
                  <a:lumMod val="50000"/>
                </a:schemeClr>
              </a:solidFill>
              <a:latin typeface="Calibri"/>
              <a:ea typeface="+mn-ea"/>
              <a:cs typeface="+mn-cs"/>
            </a:rPr>
            <a:t>entre elecciones federales y locales.</a:t>
          </a:r>
          <a:endParaRPr lang="es-MX" sz="1100" kern="1200" dirty="0">
            <a:solidFill>
              <a:schemeClr val="accent6">
                <a:lumMod val="50000"/>
              </a:schemeClr>
            </a:solidFill>
            <a:latin typeface="Calibri"/>
            <a:ea typeface="+mn-ea"/>
            <a:cs typeface="+mn-cs"/>
          </a:endParaRPr>
        </a:p>
        <a:p>
          <a:pPr marL="57150" lvl="1" indent="-57150" algn="just" defTabSz="488950">
            <a:lnSpc>
              <a:spcPct val="90000"/>
            </a:lnSpc>
            <a:spcBef>
              <a:spcPct val="0"/>
            </a:spcBef>
            <a:spcAft>
              <a:spcPct val="15000"/>
            </a:spcAft>
            <a:buChar char="••"/>
          </a:pPr>
          <a:endParaRPr lang="es-MX" sz="1100" kern="1200" dirty="0">
            <a:solidFill>
              <a:schemeClr val="accent6">
                <a:lumMod val="50000"/>
              </a:schemeClr>
            </a:solidFill>
            <a:latin typeface="Calibri"/>
            <a:ea typeface="+mn-ea"/>
            <a:cs typeface="+mn-cs"/>
          </a:endParaRPr>
        </a:p>
        <a:p>
          <a:pPr marL="57150" lvl="1" indent="-57150" algn="just" defTabSz="488950">
            <a:lnSpc>
              <a:spcPct val="90000"/>
            </a:lnSpc>
            <a:spcBef>
              <a:spcPct val="0"/>
            </a:spcBef>
            <a:spcAft>
              <a:spcPct val="15000"/>
            </a:spcAft>
            <a:buChar char="••"/>
          </a:pPr>
          <a:r>
            <a:rPr lang="es-MX" sz="1100" b="1" kern="1200" dirty="0" smtClean="0">
              <a:solidFill>
                <a:schemeClr val="accent6">
                  <a:lumMod val="50000"/>
                </a:schemeClr>
              </a:solidFill>
              <a:latin typeface="Calibri"/>
              <a:ea typeface="+mn-ea"/>
              <a:cs typeface="+mn-cs"/>
            </a:rPr>
            <a:t> Mecanismos de recolección</a:t>
          </a:r>
          <a:r>
            <a:rPr lang="es-MX" sz="1100" kern="1200" dirty="0" smtClean="0">
              <a:solidFill>
                <a:schemeClr val="accent6">
                  <a:lumMod val="50000"/>
                </a:schemeClr>
              </a:solidFill>
              <a:latin typeface="Calibri"/>
              <a:ea typeface="+mn-ea"/>
              <a:cs typeface="+mn-cs"/>
            </a:rPr>
            <a:t>-</a:t>
          </a:r>
          <a:r>
            <a:rPr lang="es-MX" sz="1100" b="1" kern="1200" dirty="0" smtClean="0">
              <a:solidFill>
                <a:schemeClr val="accent6">
                  <a:lumMod val="50000"/>
                </a:schemeClr>
              </a:solidFill>
              <a:latin typeface="Calibri"/>
              <a:ea typeface="+mn-ea"/>
              <a:cs typeface="+mn-cs"/>
            </a:rPr>
            <a:t>Modelo de recepción de paquetes</a:t>
          </a:r>
          <a:r>
            <a:rPr lang="es-MX" sz="1100" kern="1200" dirty="0" smtClean="0">
              <a:solidFill>
                <a:schemeClr val="accent6">
                  <a:lumMod val="50000"/>
                </a:schemeClr>
              </a:solidFill>
              <a:latin typeface="Calibri"/>
              <a:ea typeface="+mn-ea"/>
              <a:cs typeface="+mn-cs"/>
            </a:rPr>
            <a:t>.</a:t>
          </a:r>
          <a:endParaRPr lang="es-MX" sz="1100" kern="1200" dirty="0">
            <a:solidFill>
              <a:schemeClr val="accent6">
                <a:lumMod val="50000"/>
              </a:schemeClr>
            </a:solidFill>
            <a:latin typeface="Calibri"/>
            <a:ea typeface="+mn-ea"/>
            <a:cs typeface="+mn-cs"/>
          </a:endParaRPr>
        </a:p>
        <a:p>
          <a:pPr marL="57150" lvl="1" indent="-57150" algn="just" defTabSz="488950">
            <a:lnSpc>
              <a:spcPct val="90000"/>
            </a:lnSpc>
            <a:spcBef>
              <a:spcPct val="0"/>
            </a:spcBef>
            <a:spcAft>
              <a:spcPct val="15000"/>
            </a:spcAft>
            <a:buChar char="••"/>
          </a:pPr>
          <a:endParaRPr lang="es-MX" sz="1100" kern="1200" dirty="0">
            <a:solidFill>
              <a:schemeClr val="accent6">
                <a:lumMod val="50000"/>
              </a:schemeClr>
            </a:solidFill>
            <a:latin typeface="Calibri"/>
            <a:ea typeface="+mn-ea"/>
            <a:cs typeface="+mn-cs"/>
          </a:endParaRPr>
        </a:p>
        <a:p>
          <a:pPr marL="57150" lvl="1" indent="-57150" algn="just" defTabSz="488950">
            <a:lnSpc>
              <a:spcPct val="90000"/>
            </a:lnSpc>
            <a:spcBef>
              <a:spcPct val="0"/>
            </a:spcBef>
            <a:spcAft>
              <a:spcPct val="15000"/>
            </a:spcAft>
            <a:buChar char="••"/>
          </a:pPr>
          <a:r>
            <a:rPr lang="es-MX" sz="1100" b="1" kern="1200" dirty="0" smtClean="0">
              <a:solidFill>
                <a:schemeClr val="accent6">
                  <a:lumMod val="50000"/>
                </a:schemeClr>
              </a:solidFill>
              <a:latin typeface="Calibri"/>
              <a:ea typeface="+mn-ea"/>
              <a:cs typeface="+mn-cs"/>
            </a:rPr>
            <a:t> Distribución</a:t>
          </a:r>
          <a:r>
            <a:rPr lang="es-MX" sz="1100" kern="1200" dirty="0" smtClean="0">
              <a:solidFill>
                <a:schemeClr val="accent6">
                  <a:lumMod val="50000"/>
                </a:schemeClr>
              </a:solidFill>
              <a:latin typeface="Calibri"/>
              <a:ea typeface="+mn-ea"/>
              <a:cs typeface="+mn-cs"/>
            </a:rPr>
            <a:t> estratégica </a:t>
          </a:r>
          <a:r>
            <a:rPr lang="es-MX" sz="1100" b="1" kern="1200" dirty="0" smtClean="0">
              <a:solidFill>
                <a:schemeClr val="accent6">
                  <a:lumMod val="50000"/>
                </a:schemeClr>
              </a:solidFill>
              <a:latin typeface="Calibri"/>
              <a:ea typeface="+mn-ea"/>
              <a:cs typeface="+mn-cs"/>
            </a:rPr>
            <a:t>de CAE y SE federales y locales</a:t>
          </a:r>
          <a:r>
            <a:rPr lang="es-MX" sz="1100" kern="1200" dirty="0" smtClean="0">
              <a:solidFill>
                <a:schemeClr val="accent6">
                  <a:lumMod val="50000"/>
                </a:schemeClr>
              </a:solidFill>
              <a:latin typeface="Calibri"/>
              <a:ea typeface="+mn-ea"/>
              <a:cs typeface="+mn-cs"/>
            </a:rPr>
            <a:t>.</a:t>
          </a:r>
          <a:endParaRPr lang="es-MX" sz="1100" kern="1200" dirty="0">
            <a:solidFill>
              <a:schemeClr val="accent6">
                <a:lumMod val="50000"/>
              </a:schemeClr>
            </a:solidFill>
            <a:latin typeface="Calibri"/>
            <a:ea typeface="+mn-ea"/>
            <a:cs typeface="+mn-cs"/>
          </a:endParaRPr>
        </a:p>
        <a:p>
          <a:pPr marL="57150" lvl="1" indent="-57150" algn="just" defTabSz="488950">
            <a:lnSpc>
              <a:spcPct val="90000"/>
            </a:lnSpc>
            <a:spcBef>
              <a:spcPct val="0"/>
            </a:spcBef>
            <a:spcAft>
              <a:spcPct val="15000"/>
            </a:spcAft>
            <a:buChar char="••"/>
          </a:pPr>
          <a:endParaRPr lang="es-MX" sz="1100" kern="1200" dirty="0">
            <a:solidFill>
              <a:schemeClr val="accent6">
                <a:lumMod val="50000"/>
              </a:schemeClr>
            </a:solidFill>
            <a:latin typeface="Calibri"/>
            <a:ea typeface="+mn-ea"/>
            <a:cs typeface="+mn-cs"/>
          </a:endParaRPr>
        </a:p>
        <a:p>
          <a:pPr marL="57150" lvl="1" indent="-57150" algn="just" defTabSz="488950">
            <a:lnSpc>
              <a:spcPct val="90000"/>
            </a:lnSpc>
            <a:spcBef>
              <a:spcPct val="0"/>
            </a:spcBef>
            <a:spcAft>
              <a:spcPct val="15000"/>
            </a:spcAft>
            <a:buChar char="••"/>
          </a:pPr>
          <a:r>
            <a:rPr lang="es-MX" sz="1100" b="1" kern="1200" dirty="0" smtClean="0">
              <a:solidFill>
                <a:schemeClr val="accent6">
                  <a:lumMod val="50000"/>
                </a:schemeClr>
              </a:solidFill>
              <a:latin typeface="Calibri"/>
              <a:ea typeface="+mn-ea"/>
              <a:cs typeface="+mn-cs"/>
            </a:rPr>
            <a:t> Lista de cotejo</a:t>
          </a:r>
          <a:r>
            <a:rPr lang="es-MX" sz="1100" kern="1200" dirty="0" smtClean="0">
              <a:solidFill>
                <a:schemeClr val="accent6">
                  <a:lumMod val="50000"/>
                </a:schemeClr>
              </a:solidFill>
              <a:latin typeface="Calibri"/>
              <a:ea typeface="+mn-ea"/>
              <a:cs typeface="+mn-cs"/>
            </a:rPr>
            <a:t> de </a:t>
          </a:r>
          <a:r>
            <a:rPr lang="es-MX" sz="1100" b="1" kern="1200" dirty="0" smtClean="0">
              <a:solidFill>
                <a:schemeClr val="accent6">
                  <a:lumMod val="50000"/>
                </a:schemeClr>
              </a:solidFill>
              <a:latin typeface="Calibri"/>
              <a:ea typeface="+mn-ea"/>
              <a:cs typeface="+mn-cs"/>
            </a:rPr>
            <a:t>integración de paquetes</a:t>
          </a:r>
          <a:r>
            <a:rPr lang="es-MX" sz="1100" kern="1200" dirty="0" smtClean="0">
              <a:solidFill>
                <a:schemeClr val="accent6">
                  <a:lumMod val="50000"/>
                </a:schemeClr>
              </a:solidFill>
              <a:latin typeface="Calibri"/>
              <a:ea typeface="+mn-ea"/>
              <a:cs typeface="+mn-cs"/>
            </a:rPr>
            <a:t>.</a:t>
          </a:r>
          <a:endParaRPr lang="es-MX" sz="1100" kern="1200" dirty="0">
            <a:solidFill>
              <a:schemeClr val="accent6">
                <a:lumMod val="50000"/>
              </a:schemeClr>
            </a:solidFill>
            <a:latin typeface="Calibri"/>
            <a:ea typeface="+mn-ea"/>
            <a:cs typeface="+mn-cs"/>
          </a:endParaRPr>
        </a:p>
        <a:p>
          <a:pPr marL="114300" lvl="1" indent="-114300" algn="just" defTabSz="533400">
            <a:lnSpc>
              <a:spcPct val="90000"/>
            </a:lnSpc>
            <a:spcBef>
              <a:spcPct val="0"/>
            </a:spcBef>
            <a:spcAft>
              <a:spcPct val="15000"/>
            </a:spcAft>
            <a:buChar char="••"/>
          </a:pPr>
          <a:endParaRPr lang="es-MX" sz="1200" kern="1200" dirty="0">
            <a:solidFill>
              <a:schemeClr val="accent6">
                <a:lumMod val="50000"/>
              </a:schemeClr>
            </a:solidFill>
            <a:latin typeface="Calibri"/>
            <a:ea typeface="+mn-ea"/>
            <a:cs typeface="+mn-cs"/>
          </a:endParaRPr>
        </a:p>
        <a:p>
          <a:pPr marL="57150" lvl="1" indent="-57150" algn="just" defTabSz="488950">
            <a:lnSpc>
              <a:spcPct val="90000"/>
            </a:lnSpc>
            <a:spcBef>
              <a:spcPct val="0"/>
            </a:spcBef>
            <a:spcAft>
              <a:spcPct val="15000"/>
            </a:spcAft>
            <a:buChar char="••"/>
          </a:pPr>
          <a:r>
            <a:rPr lang="es-MX" sz="1100" b="1" kern="1200" dirty="0" smtClean="0">
              <a:solidFill>
                <a:schemeClr val="accent6">
                  <a:lumMod val="50000"/>
                </a:schemeClr>
              </a:solidFill>
              <a:latin typeface="Calibri"/>
              <a:ea typeface="+mn-ea"/>
              <a:cs typeface="+mn-cs"/>
            </a:rPr>
            <a:t> Etiquetas diferenciadoras</a:t>
          </a:r>
          <a:r>
            <a:rPr lang="es-MX" sz="1100" kern="1200" dirty="0" smtClean="0">
              <a:solidFill>
                <a:schemeClr val="accent6">
                  <a:lumMod val="50000"/>
                </a:schemeClr>
              </a:solidFill>
              <a:latin typeface="Calibri"/>
              <a:ea typeface="+mn-ea"/>
              <a:cs typeface="+mn-cs"/>
            </a:rPr>
            <a:t> por </a:t>
          </a:r>
          <a:r>
            <a:rPr lang="es-MX" sz="1100" b="1" kern="1200" dirty="0" smtClean="0">
              <a:solidFill>
                <a:schemeClr val="accent6">
                  <a:lumMod val="50000"/>
                </a:schemeClr>
              </a:solidFill>
              <a:latin typeface="Calibri"/>
              <a:ea typeface="+mn-ea"/>
              <a:cs typeface="+mn-cs"/>
            </a:rPr>
            <a:t>tipo de elección</a:t>
          </a:r>
          <a:r>
            <a:rPr lang="es-MX" sz="1100" kern="1200" dirty="0" smtClean="0">
              <a:solidFill>
                <a:schemeClr val="accent6">
                  <a:lumMod val="50000"/>
                </a:schemeClr>
              </a:solidFill>
              <a:latin typeface="Calibri"/>
              <a:ea typeface="+mn-ea"/>
              <a:cs typeface="+mn-cs"/>
            </a:rPr>
            <a:t>.</a:t>
          </a:r>
          <a:endParaRPr lang="es-MX" sz="1100" kern="1200" dirty="0">
            <a:solidFill>
              <a:schemeClr val="accent6">
                <a:lumMod val="50000"/>
              </a:schemeClr>
            </a:solidFill>
            <a:latin typeface="Calibri"/>
            <a:ea typeface="+mn-ea"/>
            <a:cs typeface="+mn-cs"/>
          </a:endParaRPr>
        </a:p>
        <a:p>
          <a:pPr marL="57150" lvl="1" indent="-57150" algn="just" defTabSz="488950">
            <a:lnSpc>
              <a:spcPct val="90000"/>
            </a:lnSpc>
            <a:spcBef>
              <a:spcPct val="0"/>
            </a:spcBef>
            <a:spcAft>
              <a:spcPct val="15000"/>
            </a:spcAft>
            <a:buChar char="••"/>
          </a:pPr>
          <a:endParaRPr lang="es-MX" sz="1100" kern="1200" dirty="0">
            <a:solidFill>
              <a:schemeClr val="accent6">
                <a:lumMod val="50000"/>
              </a:schemeClr>
            </a:solidFill>
            <a:latin typeface="Calibri"/>
            <a:ea typeface="+mn-ea"/>
            <a:cs typeface="+mn-cs"/>
          </a:endParaRPr>
        </a:p>
        <a:p>
          <a:pPr marL="57150" lvl="1" indent="-57150" algn="just" defTabSz="488950">
            <a:lnSpc>
              <a:spcPct val="90000"/>
            </a:lnSpc>
            <a:spcBef>
              <a:spcPct val="0"/>
            </a:spcBef>
            <a:spcAft>
              <a:spcPct val="15000"/>
            </a:spcAft>
            <a:buChar char="••"/>
          </a:pPr>
          <a:r>
            <a:rPr lang="es-MX" sz="1100" b="1" kern="1200" dirty="0" smtClean="0">
              <a:solidFill>
                <a:schemeClr val="accent6">
                  <a:lumMod val="50000"/>
                </a:schemeClr>
              </a:solidFill>
              <a:latin typeface="Calibri"/>
              <a:ea typeface="+mn-ea"/>
              <a:cs typeface="+mn-cs"/>
            </a:rPr>
            <a:t> Mesa receptora</a:t>
          </a:r>
          <a:r>
            <a:rPr lang="es-MX" sz="1100" kern="1200" dirty="0" smtClean="0">
              <a:solidFill>
                <a:schemeClr val="accent6">
                  <a:lumMod val="50000"/>
                </a:schemeClr>
              </a:solidFill>
              <a:latin typeface="Calibri"/>
              <a:ea typeface="+mn-ea"/>
              <a:cs typeface="+mn-cs"/>
            </a:rPr>
            <a:t> se </a:t>
          </a:r>
          <a:r>
            <a:rPr lang="es-MX" sz="1100" b="1" kern="1200" dirty="0" smtClean="0">
              <a:solidFill>
                <a:schemeClr val="accent6">
                  <a:lumMod val="50000"/>
                </a:schemeClr>
              </a:solidFill>
              <a:latin typeface="Calibri"/>
              <a:ea typeface="+mn-ea"/>
              <a:cs typeface="+mn-cs"/>
            </a:rPr>
            <a:t>detecte antes del ingreso a bodega</a:t>
          </a:r>
          <a:r>
            <a:rPr lang="es-MX" sz="1100" kern="1200" dirty="0" smtClean="0">
              <a:solidFill>
                <a:schemeClr val="accent6">
                  <a:lumMod val="50000"/>
                </a:schemeClr>
              </a:solidFill>
              <a:latin typeface="Calibri"/>
              <a:ea typeface="+mn-ea"/>
              <a:cs typeface="+mn-cs"/>
            </a:rPr>
            <a:t>.</a:t>
          </a:r>
          <a:endParaRPr lang="es-MX" sz="1100" kern="1200" dirty="0">
            <a:solidFill>
              <a:schemeClr val="accent6">
                <a:lumMod val="50000"/>
              </a:schemeClr>
            </a:solidFill>
            <a:latin typeface="Calibri"/>
            <a:ea typeface="+mn-ea"/>
            <a:cs typeface="+mn-cs"/>
          </a:endParaRPr>
        </a:p>
      </dsp:txBody>
      <dsp:txXfrm>
        <a:off x="3072952" y="887719"/>
        <a:ext cx="2126094" cy="4629448"/>
      </dsp:txXfrm>
    </dsp:sp>
    <dsp:sp modelId="{9B48C6F5-4356-4B53-8FB5-85ADDABE2447}">
      <dsp:nvSpPr>
        <dsp:cNvPr id="0" name=""/>
        <dsp:cNvSpPr/>
      </dsp:nvSpPr>
      <dsp:spPr>
        <a:xfrm>
          <a:off x="2861844" y="405877"/>
          <a:ext cx="730064" cy="730064"/>
        </a:xfrm>
        <a:prstGeom prst="rect">
          <a:avLst/>
        </a:prstGeom>
        <a:blipFill rotWithShape="1">
          <a:blip xmlns:r="http://schemas.openxmlformats.org/officeDocument/2006/relationships" r:embed="rId2"/>
          <a:stretch>
            <a:fillRect/>
          </a:stretch>
        </a:blipFill>
        <a:ln w="254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91C4962A-FBA5-4925-8A7E-DE38781C662B}">
      <dsp:nvSpPr>
        <dsp:cNvPr id="0" name=""/>
        <dsp:cNvSpPr/>
      </dsp:nvSpPr>
      <dsp:spPr>
        <a:xfrm rot="16200000">
          <a:off x="3520888" y="3019928"/>
          <a:ext cx="4629448" cy="365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1938" bIns="0" numCol="1" spcCol="1270" anchor="t" anchorCtr="0">
          <a:noAutofit/>
        </a:bodyPr>
        <a:lstStyle/>
        <a:p>
          <a:pPr lvl="0" algn="r" defTabSz="800100">
            <a:lnSpc>
              <a:spcPct val="90000"/>
            </a:lnSpc>
            <a:spcBef>
              <a:spcPct val="0"/>
            </a:spcBef>
            <a:spcAft>
              <a:spcPct val="35000"/>
            </a:spcAft>
          </a:pPr>
          <a:r>
            <a:rPr lang="es-ES" sz="1800" b="1" kern="1200" dirty="0" smtClean="0">
              <a:solidFill>
                <a:schemeClr val="accent2">
                  <a:lumMod val="75000"/>
                </a:schemeClr>
              </a:solidFill>
              <a:latin typeface="Calibri"/>
              <a:ea typeface="+mn-ea"/>
              <a:cs typeface="+mn-cs"/>
            </a:rPr>
            <a:t>Acciones correctivas</a:t>
          </a:r>
          <a:endParaRPr lang="es-ES" sz="1800" b="1" kern="1200" dirty="0">
            <a:solidFill>
              <a:schemeClr val="accent2">
                <a:lumMod val="75000"/>
              </a:schemeClr>
            </a:solidFill>
            <a:latin typeface="Calibri"/>
            <a:ea typeface="+mn-ea"/>
            <a:cs typeface="+mn-cs"/>
          </a:endParaRPr>
        </a:p>
      </dsp:txBody>
      <dsp:txXfrm>
        <a:off x="3520888" y="3019928"/>
        <a:ext cx="4629448" cy="365032"/>
      </dsp:txXfrm>
    </dsp:sp>
    <dsp:sp modelId="{E0E008FC-A9F3-42DF-950F-05E32C2A0903}">
      <dsp:nvSpPr>
        <dsp:cNvPr id="0" name=""/>
        <dsp:cNvSpPr/>
      </dsp:nvSpPr>
      <dsp:spPr>
        <a:xfrm>
          <a:off x="6018128" y="887719"/>
          <a:ext cx="1818246" cy="4629448"/>
        </a:xfrm>
        <a:prstGeom prst="rect">
          <a:avLst/>
        </a:prstGeom>
        <a:solidFill>
          <a:schemeClr val="accent2">
            <a:lumMod val="20000"/>
            <a:lumOff val="80000"/>
            <a:alpha val="90000"/>
          </a:schemeClr>
        </a:solidFill>
        <a:ln w="254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321938" rIns="78232" bIns="78232" numCol="1" spcCol="1270" anchor="t" anchorCtr="0">
          <a:noAutofit/>
        </a:bodyPr>
        <a:lstStyle/>
        <a:p>
          <a:pPr marL="57150" lvl="1" indent="-57150" algn="just" defTabSz="466725">
            <a:lnSpc>
              <a:spcPct val="90000"/>
            </a:lnSpc>
            <a:spcBef>
              <a:spcPct val="0"/>
            </a:spcBef>
            <a:spcAft>
              <a:spcPct val="15000"/>
            </a:spcAft>
            <a:buChar char="••"/>
          </a:pPr>
          <a:r>
            <a:rPr lang="es-MX" sz="1050" b="1" kern="1200" dirty="0" smtClean="0">
              <a:solidFill>
                <a:schemeClr val="accent2">
                  <a:lumMod val="50000"/>
                </a:schemeClr>
              </a:solidFill>
              <a:latin typeface="Calibri"/>
              <a:ea typeface="+mn-ea"/>
              <a:cs typeface="+mn-cs"/>
            </a:rPr>
            <a:t> Paquete electoral </a:t>
          </a:r>
          <a:r>
            <a:rPr lang="es-MX" sz="1050" kern="1200" dirty="0" smtClean="0">
              <a:solidFill>
                <a:schemeClr val="accent2">
                  <a:lumMod val="50000"/>
                </a:schemeClr>
              </a:solidFill>
              <a:latin typeface="Calibri"/>
              <a:ea typeface="+mn-ea"/>
              <a:cs typeface="+mn-cs"/>
            </a:rPr>
            <a:t>que </a:t>
          </a:r>
          <a:r>
            <a:rPr lang="es-MX" sz="1050" b="1" kern="1200" dirty="0" smtClean="0">
              <a:solidFill>
                <a:schemeClr val="accent2">
                  <a:lumMod val="50000"/>
                </a:schemeClr>
              </a:solidFill>
              <a:latin typeface="Calibri"/>
              <a:ea typeface="+mn-ea"/>
              <a:cs typeface="+mn-cs"/>
            </a:rPr>
            <a:t>no corresponde</a:t>
          </a:r>
          <a:r>
            <a:rPr lang="es-MX" sz="1050" kern="1200" dirty="0" smtClean="0">
              <a:solidFill>
                <a:schemeClr val="accent2">
                  <a:lumMod val="50000"/>
                </a:schemeClr>
              </a:solidFill>
              <a:latin typeface="Calibri"/>
              <a:ea typeface="+mn-ea"/>
              <a:cs typeface="+mn-cs"/>
            </a:rPr>
            <a:t>.</a:t>
          </a:r>
          <a:endParaRPr lang="es-ES" sz="1050" kern="1200" dirty="0">
            <a:solidFill>
              <a:schemeClr val="accent2">
                <a:lumMod val="50000"/>
              </a:schemeClr>
            </a:solidFill>
            <a:latin typeface="Calibri"/>
            <a:ea typeface="+mn-ea"/>
            <a:cs typeface="+mn-cs"/>
          </a:endParaRPr>
        </a:p>
        <a:p>
          <a:pPr marL="57150" lvl="1" indent="-57150" algn="l" defTabSz="222250">
            <a:lnSpc>
              <a:spcPct val="90000"/>
            </a:lnSpc>
            <a:spcBef>
              <a:spcPct val="0"/>
            </a:spcBef>
            <a:spcAft>
              <a:spcPct val="15000"/>
            </a:spcAft>
            <a:buChar char="••"/>
          </a:pPr>
          <a:endParaRPr lang="es-MX" sz="500" kern="1200" dirty="0">
            <a:solidFill>
              <a:schemeClr val="accent2">
                <a:lumMod val="50000"/>
              </a:schemeClr>
            </a:solidFill>
            <a:latin typeface="Calibri"/>
            <a:ea typeface="+mn-ea"/>
            <a:cs typeface="+mn-cs"/>
          </a:endParaRPr>
        </a:p>
        <a:p>
          <a:pPr marL="57150" lvl="1" indent="-57150" algn="just" defTabSz="466725">
            <a:lnSpc>
              <a:spcPct val="90000"/>
            </a:lnSpc>
            <a:spcBef>
              <a:spcPct val="0"/>
            </a:spcBef>
            <a:spcAft>
              <a:spcPct val="15000"/>
            </a:spcAft>
            <a:buChar char="••"/>
          </a:pPr>
          <a:r>
            <a:rPr lang="es-MX" sz="1050" b="1" kern="1200" dirty="0" smtClean="0">
              <a:solidFill>
                <a:schemeClr val="accent2">
                  <a:lumMod val="50000"/>
                </a:schemeClr>
              </a:solidFill>
              <a:latin typeface="Calibri"/>
              <a:ea typeface="+mn-ea"/>
              <a:cs typeface="+mn-cs"/>
            </a:rPr>
            <a:t> Paquete de competencia</a:t>
          </a:r>
          <a:r>
            <a:rPr lang="es-MX" sz="1050" kern="1200" dirty="0" smtClean="0">
              <a:solidFill>
                <a:schemeClr val="accent2">
                  <a:lumMod val="50000"/>
                </a:schemeClr>
              </a:solidFill>
              <a:latin typeface="Calibri"/>
              <a:ea typeface="+mn-ea"/>
              <a:cs typeface="+mn-cs"/>
            </a:rPr>
            <a:t>. </a:t>
          </a:r>
          <a:r>
            <a:rPr lang="es-MX" sz="1050" b="1" kern="1200" dirty="0" smtClean="0">
              <a:solidFill>
                <a:schemeClr val="accent2">
                  <a:lumMod val="50000"/>
                </a:schemeClr>
              </a:solidFill>
              <a:latin typeface="Calibri"/>
              <a:ea typeface="+mn-ea"/>
              <a:cs typeface="+mn-cs"/>
            </a:rPr>
            <a:t>Sobres o actas</a:t>
          </a:r>
          <a:r>
            <a:rPr lang="es-MX" sz="1050" kern="1200" dirty="0" smtClean="0">
              <a:solidFill>
                <a:schemeClr val="accent2">
                  <a:lumMod val="50000"/>
                </a:schemeClr>
              </a:solidFill>
              <a:latin typeface="Calibri"/>
              <a:ea typeface="+mn-ea"/>
              <a:cs typeface="+mn-cs"/>
            </a:rPr>
            <a:t> otro ámbito </a:t>
          </a:r>
          <a:r>
            <a:rPr lang="es-MX" sz="1050" b="1" kern="1200" dirty="0" smtClean="0">
              <a:solidFill>
                <a:schemeClr val="accent2">
                  <a:lumMod val="50000"/>
                </a:schemeClr>
              </a:solidFill>
              <a:latin typeface="Calibri"/>
              <a:ea typeface="+mn-ea"/>
              <a:cs typeface="+mn-cs"/>
            </a:rPr>
            <a:t>por fuera del paquete.</a:t>
          </a:r>
          <a:endParaRPr lang="es-MX" sz="1050" b="1" kern="1200" dirty="0">
            <a:solidFill>
              <a:schemeClr val="accent2">
                <a:lumMod val="50000"/>
              </a:schemeClr>
            </a:solidFill>
            <a:latin typeface="Calibri"/>
            <a:ea typeface="+mn-ea"/>
            <a:cs typeface="+mn-cs"/>
          </a:endParaRPr>
        </a:p>
        <a:p>
          <a:pPr marL="57150" lvl="1" indent="-57150" algn="l" defTabSz="222250">
            <a:lnSpc>
              <a:spcPct val="90000"/>
            </a:lnSpc>
            <a:spcBef>
              <a:spcPct val="0"/>
            </a:spcBef>
            <a:spcAft>
              <a:spcPct val="15000"/>
            </a:spcAft>
            <a:buChar char="••"/>
          </a:pPr>
          <a:endParaRPr lang="es-MX" sz="500" kern="1200" dirty="0">
            <a:solidFill>
              <a:schemeClr val="accent2">
                <a:lumMod val="50000"/>
              </a:schemeClr>
            </a:solidFill>
            <a:latin typeface="Calibri"/>
            <a:ea typeface="+mn-ea"/>
            <a:cs typeface="+mn-cs"/>
          </a:endParaRPr>
        </a:p>
        <a:p>
          <a:pPr marL="57150" lvl="1" indent="-57150" algn="just" defTabSz="466725">
            <a:lnSpc>
              <a:spcPct val="90000"/>
            </a:lnSpc>
            <a:spcBef>
              <a:spcPct val="0"/>
            </a:spcBef>
            <a:spcAft>
              <a:spcPct val="15000"/>
            </a:spcAft>
            <a:buChar char="••"/>
          </a:pPr>
          <a:r>
            <a:rPr lang="es-MX" sz="1050" b="1" kern="1200" dirty="0" smtClean="0">
              <a:solidFill>
                <a:schemeClr val="accent2">
                  <a:lumMod val="50000"/>
                </a:schemeClr>
              </a:solidFill>
              <a:latin typeface="Calibri"/>
              <a:ea typeface="+mn-ea"/>
              <a:cs typeface="+mn-cs"/>
            </a:rPr>
            <a:t> Paquete que no es de competencia</a:t>
          </a:r>
          <a:r>
            <a:rPr lang="es-MX" sz="1050" kern="1200" dirty="0" smtClean="0">
              <a:solidFill>
                <a:schemeClr val="accent2">
                  <a:lumMod val="50000"/>
                </a:schemeClr>
              </a:solidFill>
              <a:latin typeface="Calibri"/>
              <a:ea typeface="+mn-ea"/>
              <a:cs typeface="+mn-cs"/>
            </a:rPr>
            <a:t>. </a:t>
          </a:r>
          <a:r>
            <a:rPr lang="es-MX" sz="1050" b="1" kern="1200" dirty="0" smtClean="0">
              <a:solidFill>
                <a:schemeClr val="accent2">
                  <a:lumMod val="50000"/>
                </a:schemeClr>
              </a:solidFill>
              <a:latin typeface="Calibri"/>
              <a:ea typeface="+mn-ea"/>
              <a:cs typeface="+mn-cs"/>
            </a:rPr>
            <a:t>Sobres o actas</a:t>
          </a:r>
          <a:r>
            <a:rPr lang="es-MX" sz="1050" kern="1200" dirty="0" smtClean="0">
              <a:solidFill>
                <a:schemeClr val="accent2">
                  <a:lumMod val="50000"/>
                </a:schemeClr>
              </a:solidFill>
              <a:latin typeface="Calibri"/>
              <a:ea typeface="+mn-ea"/>
              <a:cs typeface="+mn-cs"/>
            </a:rPr>
            <a:t> de competencia </a:t>
          </a:r>
          <a:r>
            <a:rPr lang="es-MX" sz="1050" b="1" kern="1200" dirty="0" smtClean="0">
              <a:solidFill>
                <a:schemeClr val="accent2">
                  <a:lumMod val="50000"/>
                </a:schemeClr>
              </a:solidFill>
              <a:latin typeface="Calibri"/>
              <a:ea typeface="+mn-ea"/>
              <a:cs typeface="+mn-cs"/>
            </a:rPr>
            <a:t>por fuera del paquete</a:t>
          </a:r>
          <a:r>
            <a:rPr lang="es-MX" sz="1050" kern="1200" dirty="0" smtClean="0">
              <a:solidFill>
                <a:schemeClr val="accent2">
                  <a:lumMod val="50000"/>
                </a:schemeClr>
              </a:solidFill>
              <a:latin typeface="Calibri"/>
              <a:ea typeface="+mn-ea"/>
              <a:cs typeface="+mn-cs"/>
            </a:rPr>
            <a:t>.</a:t>
          </a:r>
          <a:endParaRPr lang="es-MX" sz="1050" kern="1200" dirty="0">
            <a:solidFill>
              <a:schemeClr val="accent2">
                <a:lumMod val="50000"/>
              </a:schemeClr>
            </a:solidFill>
            <a:latin typeface="Calibri"/>
            <a:ea typeface="+mn-ea"/>
            <a:cs typeface="+mn-cs"/>
          </a:endParaRPr>
        </a:p>
        <a:p>
          <a:pPr marL="57150" lvl="1" indent="-57150" algn="l" defTabSz="222250">
            <a:lnSpc>
              <a:spcPct val="90000"/>
            </a:lnSpc>
            <a:spcBef>
              <a:spcPct val="0"/>
            </a:spcBef>
            <a:spcAft>
              <a:spcPct val="15000"/>
            </a:spcAft>
            <a:buChar char="••"/>
          </a:pPr>
          <a:endParaRPr lang="es-MX" sz="500" kern="1200" dirty="0">
            <a:solidFill>
              <a:schemeClr val="accent2">
                <a:lumMod val="50000"/>
              </a:schemeClr>
            </a:solidFill>
            <a:latin typeface="Calibri"/>
            <a:ea typeface="+mn-ea"/>
            <a:cs typeface="+mn-cs"/>
          </a:endParaRPr>
        </a:p>
        <a:p>
          <a:pPr marL="57150" lvl="1" indent="-57150" algn="just" defTabSz="466725">
            <a:lnSpc>
              <a:spcPct val="90000"/>
            </a:lnSpc>
            <a:spcBef>
              <a:spcPct val="0"/>
            </a:spcBef>
            <a:spcAft>
              <a:spcPct val="15000"/>
            </a:spcAft>
            <a:buChar char="••"/>
          </a:pPr>
          <a:r>
            <a:rPr lang="es-MX" sz="1050" b="1" kern="1200" dirty="0" smtClean="0">
              <a:solidFill>
                <a:schemeClr val="accent2">
                  <a:lumMod val="50000"/>
                </a:schemeClr>
              </a:solidFill>
              <a:latin typeface="Calibri"/>
              <a:ea typeface="+mn-ea"/>
              <a:cs typeface="+mn-cs"/>
            </a:rPr>
            <a:t> En cómputos</a:t>
          </a:r>
          <a:r>
            <a:rPr lang="es-MX" sz="1050" kern="1200" dirty="0" smtClean="0">
              <a:solidFill>
                <a:schemeClr val="accent2">
                  <a:lumMod val="50000"/>
                </a:schemeClr>
              </a:solidFill>
              <a:latin typeface="Calibri"/>
              <a:ea typeface="+mn-ea"/>
              <a:cs typeface="+mn-cs"/>
            </a:rPr>
            <a:t> </a:t>
          </a:r>
          <a:r>
            <a:rPr lang="es-MX" sz="1050" b="1" kern="1200" dirty="0" smtClean="0">
              <a:solidFill>
                <a:schemeClr val="accent2">
                  <a:lumMod val="50000"/>
                </a:schemeClr>
              </a:solidFill>
              <a:latin typeface="Calibri"/>
              <a:ea typeface="+mn-ea"/>
              <a:cs typeface="+mn-cs"/>
            </a:rPr>
            <a:t>paquete </a:t>
          </a:r>
          <a:r>
            <a:rPr lang="es-MX" sz="1050" kern="1200" dirty="0" smtClean="0">
              <a:solidFill>
                <a:schemeClr val="accent2">
                  <a:lumMod val="50000"/>
                </a:schemeClr>
              </a:solidFill>
              <a:latin typeface="Calibri"/>
              <a:ea typeface="+mn-ea"/>
              <a:cs typeface="+mn-cs"/>
            </a:rPr>
            <a:t>con documentación de </a:t>
          </a:r>
          <a:r>
            <a:rPr lang="es-MX" sz="1050" b="1" kern="1200" dirty="0" smtClean="0">
              <a:solidFill>
                <a:schemeClr val="accent2">
                  <a:lumMod val="50000"/>
                </a:schemeClr>
              </a:solidFill>
              <a:latin typeface="Calibri"/>
              <a:ea typeface="+mn-ea"/>
              <a:cs typeface="+mn-cs"/>
            </a:rPr>
            <a:t>otro ámbito de competencia</a:t>
          </a:r>
          <a:r>
            <a:rPr lang="es-MX" sz="1050" kern="1200" dirty="0" smtClean="0">
              <a:solidFill>
                <a:schemeClr val="accent2">
                  <a:lumMod val="50000"/>
                </a:schemeClr>
              </a:solidFill>
              <a:latin typeface="Calibri"/>
              <a:ea typeface="+mn-ea"/>
              <a:cs typeface="+mn-cs"/>
            </a:rPr>
            <a:t>.</a:t>
          </a:r>
          <a:endParaRPr lang="es-MX" sz="1050" kern="1200" dirty="0">
            <a:solidFill>
              <a:schemeClr val="accent2">
                <a:lumMod val="50000"/>
              </a:schemeClr>
            </a:solidFill>
            <a:latin typeface="Calibri"/>
            <a:ea typeface="+mn-ea"/>
            <a:cs typeface="+mn-cs"/>
          </a:endParaRPr>
        </a:p>
        <a:p>
          <a:pPr marL="57150" lvl="1" indent="-57150" algn="l" defTabSz="222250">
            <a:lnSpc>
              <a:spcPct val="90000"/>
            </a:lnSpc>
            <a:spcBef>
              <a:spcPct val="0"/>
            </a:spcBef>
            <a:spcAft>
              <a:spcPct val="15000"/>
            </a:spcAft>
            <a:buChar char="••"/>
          </a:pPr>
          <a:endParaRPr lang="es-MX" sz="500" kern="1200" dirty="0">
            <a:solidFill>
              <a:schemeClr val="accent2">
                <a:lumMod val="50000"/>
              </a:schemeClr>
            </a:solidFill>
            <a:latin typeface="Calibri"/>
            <a:ea typeface="+mn-ea"/>
            <a:cs typeface="+mn-cs"/>
          </a:endParaRPr>
        </a:p>
        <a:p>
          <a:pPr marL="57150" lvl="1" indent="-57150" algn="just" defTabSz="466725">
            <a:lnSpc>
              <a:spcPct val="90000"/>
            </a:lnSpc>
            <a:spcBef>
              <a:spcPct val="0"/>
            </a:spcBef>
            <a:spcAft>
              <a:spcPct val="15000"/>
            </a:spcAft>
            <a:buChar char="••"/>
          </a:pPr>
          <a:r>
            <a:rPr lang="es-MX" sz="1050" b="1" kern="1200" dirty="0" smtClean="0">
              <a:solidFill>
                <a:schemeClr val="accent2">
                  <a:lumMod val="50000"/>
                </a:schemeClr>
              </a:solidFill>
              <a:latin typeface="Calibri"/>
              <a:ea typeface="+mn-ea"/>
              <a:cs typeface="+mn-cs"/>
            </a:rPr>
            <a:t> En extracción de votos y boletas para recuento de votos</a:t>
          </a:r>
          <a:r>
            <a:rPr lang="es-MX" sz="1050" kern="1200" dirty="0" smtClean="0">
              <a:solidFill>
                <a:schemeClr val="accent2">
                  <a:lumMod val="50000"/>
                </a:schemeClr>
              </a:solidFill>
              <a:latin typeface="Calibri"/>
              <a:ea typeface="+mn-ea"/>
              <a:cs typeface="+mn-cs"/>
            </a:rPr>
            <a:t>, </a:t>
          </a:r>
          <a:r>
            <a:rPr lang="es-MX" sz="1050" b="1" kern="1200" dirty="0" smtClean="0">
              <a:solidFill>
                <a:schemeClr val="accent2">
                  <a:lumMod val="50000"/>
                </a:schemeClr>
              </a:solidFill>
              <a:latin typeface="Calibri"/>
              <a:ea typeface="+mn-ea"/>
              <a:cs typeface="+mn-cs"/>
            </a:rPr>
            <a:t>bolsas propias</a:t>
          </a:r>
          <a:r>
            <a:rPr lang="es-MX" sz="1050" kern="1200" dirty="0" smtClean="0">
              <a:solidFill>
                <a:schemeClr val="accent2">
                  <a:lumMod val="50000"/>
                </a:schemeClr>
              </a:solidFill>
              <a:latin typeface="Calibri"/>
              <a:ea typeface="+mn-ea"/>
              <a:cs typeface="+mn-cs"/>
            </a:rPr>
            <a:t> con </a:t>
          </a:r>
          <a:r>
            <a:rPr lang="es-MX" sz="1050" b="1" kern="1200" dirty="0" smtClean="0">
              <a:solidFill>
                <a:schemeClr val="accent2">
                  <a:lumMod val="50000"/>
                </a:schemeClr>
              </a:solidFill>
              <a:latin typeface="Calibri"/>
              <a:ea typeface="+mn-ea"/>
              <a:cs typeface="+mn-cs"/>
            </a:rPr>
            <a:t>documentación</a:t>
          </a:r>
          <a:r>
            <a:rPr lang="es-MX" sz="1050" kern="1200" dirty="0" smtClean="0">
              <a:solidFill>
                <a:schemeClr val="accent2">
                  <a:lumMod val="50000"/>
                </a:schemeClr>
              </a:solidFill>
              <a:latin typeface="Calibri"/>
              <a:ea typeface="+mn-ea"/>
              <a:cs typeface="+mn-cs"/>
            </a:rPr>
            <a:t> de </a:t>
          </a:r>
          <a:r>
            <a:rPr lang="es-MX" sz="1050" b="1" kern="1200" dirty="0" smtClean="0">
              <a:solidFill>
                <a:schemeClr val="accent2">
                  <a:lumMod val="50000"/>
                </a:schemeClr>
              </a:solidFill>
              <a:latin typeface="Calibri"/>
              <a:ea typeface="+mn-ea"/>
              <a:cs typeface="+mn-cs"/>
            </a:rPr>
            <a:t>diferentes elecciones</a:t>
          </a:r>
          <a:r>
            <a:rPr lang="es-MX" sz="1050" kern="1200" dirty="0" smtClean="0">
              <a:solidFill>
                <a:schemeClr val="accent2">
                  <a:lumMod val="50000"/>
                </a:schemeClr>
              </a:solidFill>
              <a:latin typeface="Calibri"/>
              <a:ea typeface="+mn-ea"/>
              <a:cs typeface="+mn-cs"/>
            </a:rPr>
            <a:t> y/o </a:t>
          </a:r>
          <a:r>
            <a:rPr lang="es-MX" sz="1050" b="1" kern="1200" dirty="0" smtClean="0">
              <a:solidFill>
                <a:schemeClr val="accent2">
                  <a:lumMod val="50000"/>
                </a:schemeClr>
              </a:solidFill>
              <a:latin typeface="Calibri"/>
              <a:ea typeface="+mn-ea"/>
              <a:cs typeface="+mn-cs"/>
            </a:rPr>
            <a:t>ámbitos de competencia</a:t>
          </a:r>
          <a:r>
            <a:rPr lang="es-MX" sz="1050" kern="1200" dirty="0" smtClean="0">
              <a:solidFill>
                <a:schemeClr val="accent2">
                  <a:lumMod val="50000"/>
                </a:schemeClr>
              </a:solidFill>
              <a:latin typeface="Calibri"/>
              <a:ea typeface="+mn-ea"/>
              <a:cs typeface="+mn-cs"/>
            </a:rPr>
            <a:t>.</a:t>
          </a:r>
          <a:endParaRPr lang="es-MX" sz="1050" kern="1200" dirty="0">
            <a:solidFill>
              <a:schemeClr val="accent2">
                <a:lumMod val="50000"/>
              </a:schemeClr>
            </a:solidFill>
            <a:latin typeface="Calibri"/>
            <a:ea typeface="+mn-ea"/>
            <a:cs typeface="+mn-cs"/>
          </a:endParaRPr>
        </a:p>
        <a:p>
          <a:pPr marL="57150" lvl="1" indent="-57150" algn="l" defTabSz="222250">
            <a:lnSpc>
              <a:spcPct val="90000"/>
            </a:lnSpc>
            <a:spcBef>
              <a:spcPct val="0"/>
            </a:spcBef>
            <a:spcAft>
              <a:spcPct val="15000"/>
            </a:spcAft>
            <a:buChar char="••"/>
          </a:pPr>
          <a:endParaRPr lang="es-MX" sz="500" kern="1200" dirty="0">
            <a:solidFill>
              <a:schemeClr val="accent2">
                <a:lumMod val="50000"/>
              </a:schemeClr>
            </a:solidFill>
            <a:latin typeface="Calibri"/>
            <a:ea typeface="+mn-ea"/>
            <a:cs typeface="+mn-cs"/>
          </a:endParaRPr>
        </a:p>
        <a:p>
          <a:pPr marL="57150" lvl="1" indent="-57150" algn="just" defTabSz="466725">
            <a:lnSpc>
              <a:spcPct val="90000"/>
            </a:lnSpc>
            <a:spcBef>
              <a:spcPct val="0"/>
            </a:spcBef>
            <a:spcAft>
              <a:spcPct val="15000"/>
            </a:spcAft>
            <a:buChar char="••"/>
          </a:pPr>
          <a:r>
            <a:rPr lang="es-MX" sz="1050" b="1" kern="1200" dirty="0" smtClean="0">
              <a:solidFill>
                <a:schemeClr val="accent2">
                  <a:lumMod val="50000"/>
                </a:schemeClr>
              </a:solidFill>
              <a:latin typeface="Calibri"/>
              <a:ea typeface="+mn-ea"/>
              <a:cs typeface="+mn-cs"/>
            </a:rPr>
            <a:t> Recepción de boletas y paquetes</a:t>
          </a:r>
          <a:r>
            <a:rPr lang="es-MX" sz="1050" kern="1200" dirty="0" smtClean="0">
              <a:solidFill>
                <a:schemeClr val="accent2">
                  <a:lumMod val="50000"/>
                </a:schemeClr>
              </a:solidFill>
              <a:latin typeface="Calibri"/>
              <a:ea typeface="+mn-ea"/>
              <a:cs typeface="+mn-cs"/>
            </a:rPr>
            <a:t> una vez </a:t>
          </a:r>
          <a:r>
            <a:rPr lang="es-MX" sz="1050" b="1" kern="1200" dirty="0" smtClean="0">
              <a:solidFill>
                <a:schemeClr val="accent2">
                  <a:lumMod val="50000"/>
                </a:schemeClr>
              </a:solidFill>
              <a:latin typeface="Calibri"/>
              <a:ea typeface="+mn-ea"/>
              <a:cs typeface="+mn-cs"/>
            </a:rPr>
            <a:t>concluido el cómputo correspondiente</a:t>
          </a:r>
          <a:r>
            <a:rPr lang="es-MX" sz="1050" kern="1200" dirty="0" smtClean="0">
              <a:solidFill>
                <a:schemeClr val="accent2">
                  <a:lumMod val="50000"/>
                </a:schemeClr>
              </a:solidFill>
              <a:latin typeface="Calibri"/>
              <a:ea typeface="+mn-ea"/>
              <a:cs typeface="+mn-cs"/>
            </a:rPr>
            <a:t>.</a:t>
          </a:r>
          <a:endParaRPr lang="es-MX" sz="1050" kern="1200" dirty="0">
            <a:solidFill>
              <a:schemeClr val="accent2">
                <a:lumMod val="50000"/>
              </a:schemeClr>
            </a:solidFill>
            <a:latin typeface="Calibri"/>
            <a:ea typeface="+mn-ea"/>
            <a:cs typeface="+mn-cs"/>
          </a:endParaRPr>
        </a:p>
        <a:p>
          <a:pPr marL="57150" lvl="1" indent="-57150" algn="l" defTabSz="222250">
            <a:lnSpc>
              <a:spcPct val="90000"/>
            </a:lnSpc>
            <a:spcBef>
              <a:spcPct val="0"/>
            </a:spcBef>
            <a:spcAft>
              <a:spcPct val="15000"/>
            </a:spcAft>
            <a:buChar char="••"/>
          </a:pPr>
          <a:endParaRPr lang="es-MX" sz="500" kern="1200" dirty="0">
            <a:solidFill>
              <a:schemeClr val="accent2">
                <a:lumMod val="50000"/>
              </a:schemeClr>
            </a:solidFill>
            <a:latin typeface="Calibri"/>
            <a:ea typeface="+mn-ea"/>
            <a:cs typeface="+mn-cs"/>
          </a:endParaRPr>
        </a:p>
        <a:p>
          <a:pPr marL="57150" lvl="1" indent="-57150" algn="just" defTabSz="466725">
            <a:lnSpc>
              <a:spcPct val="90000"/>
            </a:lnSpc>
            <a:spcBef>
              <a:spcPct val="0"/>
            </a:spcBef>
            <a:spcAft>
              <a:spcPct val="15000"/>
            </a:spcAft>
            <a:buChar char="••"/>
          </a:pPr>
          <a:r>
            <a:rPr lang="es-MX" sz="1050" kern="1200" dirty="0" smtClean="0">
              <a:solidFill>
                <a:schemeClr val="accent2">
                  <a:lumMod val="50000"/>
                </a:schemeClr>
              </a:solidFill>
              <a:latin typeface="Calibri"/>
              <a:ea typeface="+mn-ea"/>
              <a:cs typeface="+mn-cs"/>
            </a:rPr>
            <a:t> Se encuentran </a:t>
          </a:r>
          <a:r>
            <a:rPr lang="es-MX" sz="1050" b="1" kern="1200" dirty="0" smtClean="0">
              <a:solidFill>
                <a:schemeClr val="accent2">
                  <a:lumMod val="50000"/>
                </a:schemeClr>
              </a:solidFill>
              <a:latin typeface="Calibri"/>
              <a:ea typeface="+mn-ea"/>
              <a:cs typeface="+mn-cs"/>
            </a:rPr>
            <a:t>materiales electorales </a:t>
          </a:r>
          <a:r>
            <a:rPr lang="es-MX" sz="1050" kern="1200" dirty="0" smtClean="0">
              <a:solidFill>
                <a:schemeClr val="accent2">
                  <a:lumMod val="50000"/>
                </a:schemeClr>
              </a:solidFill>
              <a:latin typeface="Calibri"/>
              <a:ea typeface="+mn-ea"/>
              <a:cs typeface="+mn-cs"/>
            </a:rPr>
            <a:t>que corresponde a </a:t>
          </a:r>
          <a:r>
            <a:rPr lang="es-MX" sz="1050" b="1" kern="1200" dirty="0" smtClean="0">
              <a:solidFill>
                <a:schemeClr val="accent2">
                  <a:lumMod val="50000"/>
                </a:schemeClr>
              </a:solidFill>
              <a:latin typeface="Calibri"/>
              <a:ea typeface="+mn-ea"/>
              <a:cs typeface="+mn-cs"/>
            </a:rPr>
            <a:t>otros ámbitos de competencia</a:t>
          </a:r>
          <a:r>
            <a:rPr lang="es-MX" sz="1050" kern="1200" dirty="0" smtClean="0">
              <a:solidFill>
                <a:schemeClr val="accent2">
                  <a:lumMod val="50000"/>
                </a:schemeClr>
              </a:solidFill>
              <a:latin typeface="Calibri"/>
              <a:ea typeface="+mn-ea"/>
              <a:cs typeface="+mn-cs"/>
            </a:rPr>
            <a:t>.</a:t>
          </a:r>
          <a:endParaRPr lang="es-MX" sz="1050" kern="1200" dirty="0">
            <a:solidFill>
              <a:schemeClr val="accent2">
                <a:lumMod val="50000"/>
              </a:schemeClr>
            </a:solidFill>
            <a:latin typeface="Calibri"/>
            <a:ea typeface="+mn-ea"/>
            <a:cs typeface="+mn-cs"/>
          </a:endParaRPr>
        </a:p>
      </dsp:txBody>
      <dsp:txXfrm>
        <a:off x="6018128" y="887719"/>
        <a:ext cx="1818246" cy="4629448"/>
      </dsp:txXfrm>
    </dsp:sp>
    <dsp:sp modelId="{8A3890AE-C821-429F-957E-25BEE5E13326}">
      <dsp:nvSpPr>
        <dsp:cNvPr id="0" name=""/>
        <dsp:cNvSpPr/>
      </dsp:nvSpPr>
      <dsp:spPr>
        <a:xfrm>
          <a:off x="5653096" y="405877"/>
          <a:ext cx="730064" cy="730064"/>
        </a:xfrm>
        <a:prstGeom prst="rect">
          <a:avLst/>
        </a:prstGeom>
        <a:blipFill rotWithShape="1">
          <a:blip xmlns:r="http://schemas.openxmlformats.org/officeDocument/2006/relationships" r:embed="rId3"/>
          <a:stretch>
            <a:fillRect/>
          </a:stretch>
        </a:blipFill>
        <a:ln w="254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dirty="0"/>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6CB37B9-4658-4A67-9144-A26B3CD0CA40}" type="datetimeFigureOut">
              <a:rPr lang="es-MX" smtClean="0"/>
              <a:t>18/04/2024</a:t>
            </a:fld>
            <a:endParaRPr lang="es-MX" dirty="0"/>
          </a:p>
        </p:txBody>
      </p:sp>
      <p:sp>
        <p:nvSpPr>
          <p:cNvPr id="4" name="Marcador de imagen de diapositiva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s-MX" dirty="0"/>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79CB1CB-B8D3-4C8D-95F8-B5844EA04C27}" type="slidenum">
              <a:rPr lang="es-MX" smtClean="0"/>
              <a:t>‹Nº›</a:t>
            </a:fld>
            <a:endParaRPr lang="es-MX" dirty="0"/>
          </a:p>
        </p:txBody>
      </p:sp>
    </p:spTree>
    <p:extLst>
      <p:ext uri="{BB962C8B-B14F-4D97-AF65-F5344CB8AC3E}">
        <p14:creationId xmlns:p14="http://schemas.microsoft.com/office/powerpoint/2010/main" val="287882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79CB1CB-B8D3-4C8D-95F8-B5844EA04C27}" type="slidenum">
              <a:rPr lang="es-MX" smtClean="0"/>
              <a:t>9</a:t>
            </a:fld>
            <a:endParaRPr lang="es-MX" dirty="0"/>
          </a:p>
        </p:txBody>
      </p:sp>
    </p:spTree>
    <p:extLst>
      <p:ext uri="{BB962C8B-B14F-4D97-AF65-F5344CB8AC3E}">
        <p14:creationId xmlns:p14="http://schemas.microsoft.com/office/powerpoint/2010/main" val="2394854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79CB1CB-B8D3-4C8D-95F8-B5844EA04C27}" type="slidenum">
              <a:rPr lang="es-MX" smtClean="0"/>
              <a:t>62</a:t>
            </a:fld>
            <a:endParaRPr lang="es-MX" dirty="0"/>
          </a:p>
        </p:txBody>
      </p:sp>
    </p:spTree>
    <p:extLst>
      <p:ext uri="{BB962C8B-B14F-4D97-AF65-F5344CB8AC3E}">
        <p14:creationId xmlns:p14="http://schemas.microsoft.com/office/powerpoint/2010/main" val="2499084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79CB1CB-B8D3-4C8D-95F8-B5844EA04C27}" type="slidenum">
              <a:rPr lang="es-MX" smtClean="0"/>
              <a:t>71</a:t>
            </a:fld>
            <a:endParaRPr lang="es-MX" dirty="0"/>
          </a:p>
        </p:txBody>
      </p:sp>
    </p:spTree>
    <p:extLst>
      <p:ext uri="{BB962C8B-B14F-4D97-AF65-F5344CB8AC3E}">
        <p14:creationId xmlns:p14="http://schemas.microsoft.com/office/powerpoint/2010/main" val="2385375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79CB1CB-B8D3-4C8D-95F8-B5844EA04C27}" type="slidenum">
              <a:rPr lang="es-MX" smtClean="0"/>
              <a:t>90</a:t>
            </a:fld>
            <a:endParaRPr lang="es-MX" dirty="0"/>
          </a:p>
        </p:txBody>
      </p:sp>
    </p:spTree>
    <p:extLst>
      <p:ext uri="{BB962C8B-B14F-4D97-AF65-F5344CB8AC3E}">
        <p14:creationId xmlns:p14="http://schemas.microsoft.com/office/powerpoint/2010/main" val="2386642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79CB1CB-B8D3-4C8D-95F8-B5844EA04C27}" type="slidenum">
              <a:rPr lang="es-MX" smtClean="0"/>
              <a:t>92</a:t>
            </a:fld>
            <a:endParaRPr lang="es-MX" dirty="0"/>
          </a:p>
        </p:txBody>
      </p:sp>
    </p:spTree>
    <p:extLst>
      <p:ext uri="{BB962C8B-B14F-4D97-AF65-F5344CB8AC3E}">
        <p14:creationId xmlns:p14="http://schemas.microsoft.com/office/powerpoint/2010/main" val="1567802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79CB1CB-B8D3-4C8D-95F8-B5844EA04C27}" type="slidenum">
              <a:rPr lang="es-MX" smtClean="0"/>
              <a:t>93</a:t>
            </a:fld>
            <a:endParaRPr lang="es-MX" dirty="0"/>
          </a:p>
        </p:txBody>
      </p:sp>
    </p:spTree>
    <p:extLst>
      <p:ext uri="{BB962C8B-B14F-4D97-AF65-F5344CB8AC3E}">
        <p14:creationId xmlns:p14="http://schemas.microsoft.com/office/powerpoint/2010/main" val="3124375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79CB1CB-B8D3-4C8D-95F8-B5844EA04C27}" type="slidenum">
              <a:rPr lang="es-MX" smtClean="0"/>
              <a:t>94</a:t>
            </a:fld>
            <a:endParaRPr lang="es-MX" dirty="0"/>
          </a:p>
        </p:txBody>
      </p:sp>
    </p:spTree>
    <p:extLst>
      <p:ext uri="{BB962C8B-B14F-4D97-AF65-F5344CB8AC3E}">
        <p14:creationId xmlns:p14="http://schemas.microsoft.com/office/powerpoint/2010/main" val="537711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79CB1CB-B8D3-4C8D-95F8-B5844EA04C27}" type="slidenum">
              <a:rPr lang="es-MX" smtClean="0"/>
              <a:t>16</a:t>
            </a:fld>
            <a:endParaRPr lang="es-MX" dirty="0"/>
          </a:p>
        </p:txBody>
      </p:sp>
    </p:spTree>
    <p:extLst>
      <p:ext uri="{BB962C8B-B14F-4D97-AF65-F5344CB8AC3E}">
        <p14:creationId xmlns:p14="http://schemas.microsoft.com/office/powerpoint/2010/main" val="2088409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79CB1CB-B8D3-4C8D-95F8-B5844EA04C27}" type="slidenum">
              <a:rPr lang="es-MX" smtClean="0"/>
              <a:t>19</a:t>
            </a:fld>
            <a:endParaRPr lang="es-MX" dirty="0"/>
          </a:p>
        </p:txBody>
      </p:sp>
    </p:spTree>
    <p:extLst>
      <p:ext uri="{BB962C8B-B14F-4D97-AF65-F5344CB8AC3E}">
        <p14:creationId xmlns:p14="http://schemas.microsoft.com/office/powerpoint/2010/main" val="423886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79CB1CB-B8D3-4C8D-95F8-B5844EA04C27}" type="slidenum">
              <a:rPr lang="es-MX" smtClean="0"/>
              <a:t>22</a:t>
            </a:fld>
            <a:endParaRPr lang="es-MX" dirty="0"/>
          </a:p>
        </p:txBody>
      </p:sp>
    </p:spTree>
    <p:extLst>
      <p:ext uri="{BB962C8B-B14F-4D97-AF65-F5344CB8AC3E}">
        <p14:creationId xmlns:p14="http://schemas.microsoft.com/office/powerpoint/2010/main" val="303372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79CB1CB-B8D3-4C8D-95F8-B5844EA04C27}" type="slidenum">
              <a:rPr lang="es-MX" smtClean="0"/>
              <a:t>52</a:t>
            </a:fld>
            <a:endParaRPr lang="es-MX" dirty="0"/>
          </a:p>
        </p:txBody>
      </p:sp>
    </p:spTree>
    <p:extLst>
      <p:ext uri="{BB962C8B-B14F-4D97-AF65-F5344CB8AC3E}">
        <p14:creationId xmlns:p14="http://schemas.microsoft.com/office/powerpoint/2010/main" val="1192521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79CB1CB-B8D3-4C8D-95F8-B5844EA04C27}" type="slidenum">
              <a:rPr lang="es-MX" smtClean="0"/>
              <a:t>53</a:t>
            </a:fld>
            <a:endParaRPr lang="es-MX" dirty="0"/>
          </a:p>
        </p:txBody>
      </p:sp>
    </p:spTree>
    <p:extLst>
      <p:ext uri="{BB962C8B-B14F-4D97-AF65-F5344CB8AC3E}">
        <p14:creationId xmlns:p14="http://schemas.microsoft.com/office/powerpoint/2010/main" val="167141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pie de página 3"/>
          <p:cNvSpPr>
            <a:spLocks noGrp="1"/>
          </p:cNvSpPr>
          <p:nvPr>
            <p:ph type="ftr" sz="quarter" idx="10"/>
          </p:nvPr>
        </p:nvSpPr>
        <p:spPr/>
        <p:txBody>
          <a:bodyPr/>
          <a:lstStyle/>
          <a:p>
            <a:endParaRPr lang="es-MX" dirty="0"/>
          </a:p>
        </p:txBody>
      </p:sp>
      <p:sp>
        <p:nvSpPr>
          <p:cNvPr id="5" name="Marcador de número de diapositiva 4"/>
          <p:cNvSpPr>
            <a:spLocks noGrp="1"/>
          </p:cNvSpPr>
          <p:nvPr>
            <p:ph type="sldNum" sz="quarter" idx="11"/>
          </p:nvPr>
        </p:nvSpPr>
        <p:spPr/>
        <p:txBody>
          <a:bodyPr/>
          <a:lstStyle/>
          <a:p>
            <a:fld id="{F538DBDF-D09C-470F-8D93-ACF52D3D24EE}" type="slidenum">
              <a:rPr lang="es-MX" smtClean="0"/>
              <a:t>54</a:t>
            </a:fld>
            <a:endParaRPr lang="es-MX" dirty="0"/>
          </a:p>
        </p:txBody>
      </p:sp>
    </p:spTree>
    <p:extLst>
      <p:ext uri="{BB962C8B-B14F-4D97-AF65-F5344CB8AC3E}">
        <p14:creationId xmlns:p14="http://schemas.microsoft.com/office/powerpoint/2010/main" val="3227291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pie de página 3"/>
          <p:cNvSpPr>
            <a:spLocks noGrp="1"/>
          </p:cNvSpPr>
          <p:nvPr>
            <p:ph type="ftr" sz="quarter" idx="10"/>
          </p:nvPr>
        </p:nvSpPr>
        <p:spPr/>
        <p:txBody>
          <a:bodyPr/>
          <a:lstStyle/>
          <a:p>
            <a:endParaRPr lang="es-MX" dirty="0"/>
          </a:p>
        </p:txBody>
      </p:sp>
      <p:sp>
        <p:nvSpPr>
          <p:cNvPr id="5" name="Marcador de número de diapositiva 4"/>
          <p:cNvSpPr>
            <a:spLocks noGrp="1"/>
          </p:cNvSpPr>
          <p:nvPr>
            <p:ph type="sldNum" sz="quarter" idx="11"/>
          </p:nvPr>
        </p:nvSpPr>
        <p:spPr/>
        <p:txBody>
          <a:bodyPr/>
          <a:lstStyle/>
          <a:p>
            <a:fld id="{F538DBDF-D09C-470F-8D93-ACF52D3D24EE}" type="slidenum">
              <a:rPr lang="es-MX" smtClean="0"/>
              <a:t>55</a:t>
            </a:fld>
            <a:endParaRPr lang="es-MX" dirty="0"/>
          </a:p>
        </p:txBody>
      </p:sp>
    </p:spTree>
    <p:extLst>
      <p:ext uri="{BB962C8B-B14F-4D97-AF65-F5344CB8AC3E}">
        <p14:creationId xmlns:p14="http://schemas.microsoft.com/office/powerpoint/2010/main" val="3092452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pie de página 3"/>
          <p:cNvSpPr>
            <a:spLocks noGrp="1"/>
          </p:cNvSpPr>
          <p:nvPr>
            <p:ph type="ftr" sz="quarter" idx="10"/>
          </p:nvPr>
        </p:nvSpPr>
        <p:spPr/>
        <p:txBody>
          <a:bodyPr/>
          <a:lstStyle/>
          <a:p>
            <a:endParaRPr lang="es-MX" dirty="0"/>
          </a:p>
        </p:txBody>
      </p:sp>
      <p:sp>
        <p:nvSpPr>
          <p:cNvPr id="5" name="Marcador de número de diapositiva 4"/>
          <p:cNvSpPr>
            <a:spLocks noGrp="1"/>
          </p:cNvSpPr>
          <p:nvPr>
            <p:ph type="sldNum" sz="quarter" idx="11"/>
          </p:nvPr>
        </p:nvSpPr>
        <p:spPr/>
        <p:txBody>
          <a:bodyPr/>
          <a:lstStyle/>
          <a:p>
            <a:fld id="{F538DBDF-D09C-470F-8D93-ACF52D3D24EE}" type="slidenum">
              <a:rPr lang="es-MX" smtClean="0"/>
              <a:t>56</a:t>
            </a:fld>
            <a:endParaRPr lang="es-MX" dirty="0"/>
          </a:p>
        </p:txBody>
      </p:sp>
    </p:spTree>
    <p:extLst>
      <p:ext uri="{BB962C8B-B14F-4D97-AF65-F5344CB8AC3E}">
        <p14:creationId xmlns:p14="http://schemas.microsoft.com/office/powerpoint/2010/main" val="1374793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3C5EC852-4CEF-404E-B321-5CE14CFEE079}" type="datetime1">
              <a:rPr lang="es-MX" smtClean="0"/>
              <a:t>18/04/2024</a:t>
            </a:fld>
            <a:endParaRPr lang="es-MX" dirty="0"/>
          </a:p>
        </p:txBody>
      </p:sp>
      <p:sp>
        <p:nvSpPr>
          <p:cNvPr id="5" name="Footer Placeholder 4"/>
          <p:cNvSpPr>
            <a:spLocks noGrp="1"/>
          </p:cNvSpPr>
          <p:nvPr>
            <p:ph type="ftr" sz="quarter" idx="11"/>
          </p:nvPr>
        </p:nvSpPr>
        <p:spPr/>
        <p:txBody>
          <a:bodyPr/>
          <a:lstStyle/>
          <a:p>
            <a:r>
              <a:rPr lang="es-MX" dirty="0" smtClean="0"/>
              <a:t>MR 2024.</a:t>
            </a:r>
            <a:endParaRPr lang="es-MX" dirty="0"/>
          </a:p>
        </p:txBody>
      </p:sp>
      <p:sp>
        <p:nvSpPr>
          <p:cNvPr id="6" name="Slide Number Placeholder 5"/>
          <p:cNvSpPr>
            <a:spLocks noGrp="1"/>
          </p:cNvSpPr>
          <p:nvPr>
            <p:ph type="sldNum" sz="quarter" idx="12"/>
          </p:nvPr>
        </p:nvSpPr>
        <p:spPr/>
        <p:txBody>
          <a:bodyPr/>
          <a:lstStyle/>
          <a:p>
            <a:fld id="{01DCEC54-42B0-43A0-B425-471A514466C7}" type="slidenum">
              <a:rPr lang="es-MX" smtClean="0"/>
              <a:t>‹Nº›</a:t>
            </a:fld>
            <a:endParaRPr lang="es-MX" dirty="0"/>
          </a:p>
        </p:txBody>
      </p:sp>
    </p:spTree>
    <p:extLst>
      <p:ext uri="{BB962C8B-B14F-4D97-AF65-F5344CB8AC3E}">
        <p14:creationId xmlns:p14="http://schemas.microsoft.com/office/powerpoint/2010/main" val="1273018721"/>
      </p:ext>
    </p:extLst>
  </p:cSld>
  <p:clrMapOvr>
    <a:masterClrMapping/>
  </p:clrMapOvr>
  <p:transition>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BE1CB96-14D2-4B37-9620-F4C027989F58}" type="datetime1">
              <a:rPr lang="es-MX" smtClean="0"/>
              <a:t>18/04/2024</a:t>
            </a:fld>
            <a:endParaRPr lang="es-MX" dirty="0"/>
          </a:p>
        </p:txBody>
      </p:sp>
      <p:sp>
        <p:nvSpPr>
          <p:cNvPr id="5" name="Footer Placeholder 4"/>
          <p:cNvSpPr>
            <a:spLocks noGrp="1"/>
          </p:cNvSpPr>
          <p:nvPr>
            <p:ph type="ftr" sz="quarter" idx="11"/>
          </p:nvPr>
        </p:nvSpPr>
        <p:spPr/>
        <p:txBody>
          <a:bodyPr/>
          <a:lstStyle/>
          <a:p>
            <a:r>
              <a:rPr lang="es-MX" dirty="0" smtClean="0"/>
              <a:t>MR 2024.</a:t>
            </a:r>
            <a:endParaRPr lang="es-MX" dirty="0"/>
          </a:p>
        </p:txBody>
      </p:sp>
      <p:sp>
        <p:nvSpPr>
          <p:cNvPr id="6" name="Slide Number Placeholder 5"/>
          <p:cNvSpPr>
            <a:spLocks noGrp="1"/>
          </p:cNvSpPr>
          <p:nvPr>
            <p:ph type="sldNum" sz="quarter" idx="12"/>
          </p:nvPr>
        </p:nvSpPr>
        <p:spPr/>
        <p:txBody>
          <a:bodyPr/>
          <a:lstStyle/>
          <a:p>
            <a:fld id="{01DCEC54-42B0-43A0-B425-471A514466C7}" type="slidenum">
              <a:rPr lang="es-MX" smtClean="0"/>
              <a:t>‹Nº›</a:t>
            </a:fld>
            <a:endParaRPr lang="es-MX" dirty="0"/>
          </a:p>
        </p:txBody>
      </p:sp>
    </p:spTree>
    <p:extLst>
      <p:ext uri="{BB962C8B-B14F-4D97-AF65-F5344CB8AC3E}">
        <p14:creationId xmlns:p14="http://schemas.microsoft.com/office/powerpoint/2010/main" val="825230826"/>
      </p:ext>
    </p:extLst>
  </p:cSld>
  <p:clrMapOvr>
    <a:masterClrMapping/>
  </p:clrMapOvr>
  <p:transition>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FD89570-00DF-4491-9006-A66824F38D26}" type="datetime1">
              <a:rPr lang="es-MX" smtClean="0"/>
              <a:t>18/04/2024</a:t>
            </a:fld>
            <a:endParaRPr lang="es-MX" dirty="0"/>
          </a:p>
        </p:txBody>
      </p:sp>
      <p:sp>
        <p:nvSpPr>
          <p:cNvPr id="5" name="Footer Placeholder 4"/>
          <p:cNvSpPr>
            <a:spLocks noGrp="1"/>
          </p:cNvSpPr>
          <p:nvPr>
            <p:ph type="ftr" sz="quarter" idx="11"/>
          </p:nvPr>
        </p:nvSpPr>
        <p:spPr/>
        <p:txBody>
          <a:bodyPr/>
          <a:lstStyle/>
          <a:p>
            <a:r>
              <a:rPr lang="es-MX" dirty="0" smtClean="0"/>
              <a:t>MR 2024.</a:t>
            </a:r>
            <a:endParaRPr lang="es-MX" dirty="0"/>
          </a:p>
        </p:txBody>
      </p:sp>
      <p:sp>
        <p:nvSpPr>
          <p:cNvPr id="6" name="Slide Number Placeholder 5"/>
          <p:cNvSpPr>
            <a:spLocks noGrp="1"/>
          </p:cNvSpPr>
          <p:nvPr>
            <p:ph type="sldNum" sz="quarter" idx="12"/>
          </p:nvPr>
        </p:nvSpPr>
        <p:spPr/>
        <p:txBody>
          <a:bodyPr/>
          <a:lstStyle/>
          <a:p>
            <a:fld id="{01DCEC54-42B0-43A0-B425-471A514466C7}" type="slidenum">
              <a:rPr lang="es-MX" smtClean="0"/>
              <a:t>‹Nº›</a:t>
            </a:fld>
            <a:endParaRPr lang="es-MX" dirty="0"/>
          </a:p>
        </p:txBody>
      </p:sp>
    </p:spTree>
    <p:extLst>
      <p:ext uri="{BB962C8B-B14F-4D97-AF65-F5344CB8AC3E}">
        <p14:creationId xmlns:p14="http://schemas.microsoft.com/office/powerpoint/2010/main" val="1966619250"/>
      </p:ext>
    </p:extLst>
  </p:cSld>
  <p:clrMapOvr>
    <a:masterClrMapping/>
  </p:clrMapOvr>
  <p:transition>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60"/>
            <a:ext cx="9144000" cy="6858000"/>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91908" y="-13295"/>
            <a:ext cx="1656184" cy="792087"/>
          </a:xfrm>
          <a:prstGeom prst="rect">
            <a:avLst/>
          </a:prstGeom>
        </p:spPr>
      </p:pic>
      <p:sp>
        <p:nvSpPr>
          <p:cNvPr id="3" name="Marcador de fecha 2"/>
          <p:cNvSpPr>
            <a:spLocks noGrp="1"/>
          </p:cNvSpPr>
          <p:nvPr>
            <p:ph type="dt" sz="half" idx="10"/>
          </p:nvPr>
        </p:nvSpPr>
        <p:spPr/>
        <p:txBody>
          <a:bodyPr/>
          <a:lstStyle/>
          <a:p>
            <a:fld id="{F15F55FF-5400-4F4F-B0CB-E55A040DB315}" type="datetime1">
              <a:rPr lang="es-MX" smtClean="0"/>
              <a:t>18/04/2024</a:t>
            </a:fld>
            <a:endParaRPr lang="es-MX"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EA5A275A-2D23-4DAF-857A-78589500EB91}" type="slidenum">
              <a:rPr lang="es-MX" smtClean="0"/>
              <a:t>‹Nº›</a:t>
            </a:fld>
            <a:endParaRPr lang="es-MX" dirty="0"/>
          </a:p>
        </p:txBody>
      </p:sp>
    </p:spTree>
    <p:extLst>
      <p:ext uri="{BB962C8B-B14F-4D97-AF65-F5344CB8AC3E}">
        <p14:creationId xmlns:p14="http://schemas.microsoft.com/office/powerpoint/2010/main" val="3999325945"/>
      </p:ext>
    </p:extLst>
  </p:cSld>
  <p:clrMapOvr>
    <a:masterClrMapping/>
  </p:clrMapOvr>
  <p:transition>
    <p:circl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60"/>
            <a:ext cx="9144000" cy="6858000"/>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91908" y="-13295"/>
            <a:ext cx="1656184" cy="792087"/>
          </a:xfrm>
          <a:prstGeom prst="rect">
            <a:avLst/>
          </a:prstGeom>
        </p:spPr>
      </p:pic>
      <p:sp>
        <p:nvSpPr>
          <p:cNvPr id="3" name="Marcador de fecha 2"/>
          <p:cNvSpPr>
            <a:spLocks noGrp="1"/>
          </p:cNvSpPr>
          <p:nvPr>
            <p:ph type="dt" sz="half" idx="10"/>
          </p:nvPr>
        </p:nvSpPr>
        <p:spPr/>
        <p:txBody>
          <a:bodyPr/>
          <a:lstStyle/>
          <a:p>
            <a:fld id="{5EC80EE5-61BB-47E2-9098-2B1B30363BE8}" type="datetime1">
              <a:rPr lang="es-MX" smtClean="0"/>
              <a:t>18/04/2024</a:t>
            </a:fld>
            <a:endParaRPr lang="es-MX"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EA5A275A-2D23-4DAF-857A-78589500EB91}" type="slidenum">
              <a:rPr lang="es-MX" smtClean="0"/>
              <a:t>‹Nº›</a:t>
            </a:fld>
            <a:endParaRPr lang="es-MX" dirty="0"/>
          </a:p>
        </p:txBody>
      </p:sp>
    </p:spTree>
    <p:extLst>
      <p:ext uri="{BB962C8B-B14F-4D97-AF65-F5344CB8AC3E}">
        <p14:creationId xmlns:p14="http://schemas.microsoft.com/office/powerpoint/2010/main" val="2037002971"/>
      </p:ext>
    </p:extLst>
  </p:cSld>
  <p:clrMapOvr>
    <a:masterClrMapping/>
  </p:clrMapOvr>
  <p:transition>
    <p:circl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60"/>
            <a:ext cx="9144000" cy="6858000"/>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91908" y="-13295"/>
            <a:ext cx="1656184" cy="792087"/>
          </a:xfrm>
          <a:prstGeom prst="rect">
            <a:avLst/>
          </a:prstGeom>
        </p:spPr>
      </p:pic>
      <p:sp>
        <p:nvSpPr>
          <p:cNvPr id="3" name="Marcador de fecha 2"/>
          <p:cNvSpPr>
            <a:spLocks noGrp="1"/>
          </p:cNvSpPr>
          <p:nvPr>
            <p:ph type="dt" sz="half" idx="10"/>
          </p:nvPr>
        </p:nvSpPr>
        <p:spPr/>
        <p:txBody>
          <a:bodyPr/>
          <a:lstStyle/>
          <a:p>
            <a:fld id="{3C9CF7D6-A4FC-46E1-A76E-BA3460C7CD87}" type="datetime1">
              <a:rPr lang="es-MX" smtClean="0"/>
              <a:t>18/04/2024</a:t>
            </a:fld>
            <a:endParaRPr lang="es-MX"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EA5A275A-2D23-4DAF-857A-78589500EB91}" type="slidenum">
              <a:rPr lang="es-MX" smtClean="0"/>
              <a:t>‹Nº›</a:t>
            </a:fld>
            <a:endParaRPr lang="es-MX" dirty="0"/>
          </a:p>
        </p:txBody>
      </p:sp>
    </p:spTree>
    <p:extLst>
      <p:ext uri="{BB962C8B-B14F-4D97-AF65-F5344CB8AC3E}">
        <p14:creationId xmlns:p14="http://schemas.microsoft.com/office/powerpoint/2010/main" val="2979916673"/>
      </p:ext>
    </p:extLst>
  </p:cSld>
  <p:clrMapOvr>
    <a:masterClrMapping/>
  </p:clrMapOvr>
  <p:transition>
    <p:circl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60"/>
            <a:ext cx="9144000" cy="6858000"/>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91908" y="-13295"/>
            <a:ext cx="1656184" cy="792087"/>
          </a:xfrm>
          <a:prstGeom prst="rect">
            <a:avLst/>
          </a:prstGeom>
        </p:spPr>
      </p:pic>
      <p:sp>
        <p:nvSpPr>
          <p:cNvPr id="3" name="Marcador de fecha 2"/>
          <p:cNvSpPr>
            <a:spLocks noGrp="1"/>
          </p:cNvSpPr>
          <p:nvPr>
            <p:ph type="dt" sz="half" idx="10"/>
          </p:nvPr>
        </p:nvSpPr>
        <p:spPr/>
        <p:txBody>
          <a:bodyPr/>
          <a:lstStyle/>
          <a:p>
            <a:fld id="{380F4669-EFFB-40DD-8A00-E78B6711C1A4}" type="datetime1">
              <a:rPr lang="es-MX" smtClean="0"/>
              <a:t>18/04/2024</a:t>
            </a:fld>
            <a:endParaRPr lang="es-MX"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EA5A275A-2D23-4DAF-857A-78589500EB91}" type="slidenum">
              <a:rPr lang="es-MX" smtClean="0"/>
              <a:t>‹Nº›</a:t>
            </a:fld>
            <a:endParaRPr lang="es-MX" dirty="0"/>
          </a:p>
        </p:txBody>
      </p:sp>
    </p:spTree>
    <p:extLst>
      <p:ext uri="{BB962C8B-B14F-4D97-AF65-F5344CB8AC3E}">
        <p14:creationId xmlns:p14="http://schemas.microsoft.com/office/powerpoint/2010/main" val="651451692"/>
      </p:ext>
    </p:extLst>
  </p:cSld>
  <p:clrMapOvr>
    <a:masterClrMapping/>
  </p:clrMapOvr>
  <p:transition>
    <p:circl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60"/>
            <a:ext cx="9144000" cy="6858000"/>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91908" y="-13295"/>
            <a:ext cx="1656184" cy="792087"/>
          </a:xfrm>
          <a:prstGeom prst="rect">
            <a:avLst/>
          </a:prstGeom>
        </p:spPr>
      </p:pic>
      <p:sp>
        <p:nvSpPr>
          <p:cNvPr id="3" name="Marcador de fecha 2"/>
          <p:cNvSpPr>
            <a:spLocks noGrp="1"/>
          </p:cNvSpPr>
          <p:nvPr>
            <p:ph type="dt" sz="half" idx="10"/>
          </p:nvPr>
        </p:nvSpPr>
        <p:spPr/>
        <p:txBody>
          <a:bodyPr/>
          <a:lstStyle/>
          <a:p>
            <a:fld id="{83E6EA70-2A5F-46CE-A046-091B3FF3C99E}" type="datetime1">
              <a:rPr lang="es-MX" smtClean="0"/>
              <a:t>18/04/2024</a:t>
            </a:fld>
            <a:endParaRPr lang="es-MX"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EA5A275A-2D23-4DAF-857A-78589500EB91}" type="slidenum">
              <a:rPr lang="es-MX" smtClean="0"/>
              <a:t>‹Nº›</a:t>
            </a:fld>
            <a:endParaRPr lang="es-MX" dirty="0"/>
          </a:p>
        </p:txBody>
      </p:sp>
    </p:spTree>
    <p:extLst>
      <p:ext uri="{BB962C8B-B14F-4D97-AF65-F5344CB8AC3E}">
        <p14:creationId xmlns:p14="http://schemas.microsoft.com/office/powerpoint/2010/main" val="3008272090"/>
      </p:ext>
    </p:extLst>
  </p:cSld>
  <p:clrMapOvr>
    <a:masterClrMapping/>
  </p:clrMapOvr>
  <p:transition>
    <p:circl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60"/>
            <a:ext cx="9144000" cy="6858000"/>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91908" y="-13295"/>
            <a:ext cx="1656184" cy="792087"/>
          </a:xfrm>
          <a:prstGeom prst="rect">
            <a:avLst/>
          </a:prstGeom>
        </p:spPr>
      </p:pic>
      <p:sp>
        <p:nvSpPr>
          <p:cNvPr id="3" name="Marcador de fecha 2"/>
          <p:cNvSpPr>
            <a:spLocks noGrp="1"/>
          </p:cNvSpPr>
          <p:nvPr>
            <p:ph type="dt" sz="half" idx="10"/>
          </p:nvPr>
        </p:nvSpPr>
        <p:spPr/>
        <p:txBody>
          <a:bodyPr/>
          <a:lstStyle/>
          <a:p>
            <a:fld id="{83F5FC12-1DEB-42CF-A032-6576ECCFB7AE}" type="datetime1">
              <a:rPr lang="es-MX" smtClean="0"/>
              <a:t>18/04/2024</a:t>
            </a:fld>
            <a:endParaRPr lang="es-MX"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EA5A275A-2D23-4DAF-857A-78589500EB91}" type="slidenum">
              <a:rPr lang="es-MX" smtClean="0"/>
              <a:t>‹Nº›</a:t>
            </a:fld>
            <a:endParaRPr lang="es-MX" dirty="0"/>
          </a:p>
        </p:txBody>
      </p:sp>
    </p:spTree>
    <p:extLst>
      <p:ext uri="{BB962C8B-B14F-4D97-AF65-F5344CB8AC3E}">
        <p14:creationId xmlns:p14="http://schemas.microsoft.com/office/powerpoint/2010/main" val="4208054817"/>
      </p:ext>
    </p:extLst>
  </p:cSld>
  <p:clrMapOvr>
    <a:masterClrMapping/>
  </p:clrMapOvr>
  <p:transition>
    <p:circl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60"/>
            <a:ext cx="9144000" cy="6858000"/>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91908" y="-13295"/>
            <a:ext cx="1656184" cy="792087"/>
          </a:xfrm>
          <a:prstGeom prst="rect">
            <a:avLst/>
          </a:prstGeom>
        </p:spPr>
      </p:pic>
      <p:sp>
        <p:nvSpPr>
          <p:cNvPr id="3" name="Marcador de fecha 2"/>
          <p:cNvSpPr>
            <a:spLocks noGrp="1"/>
          </p:cNvSpPr>
          <p:nvPr>
            <p:ph type="dt" sz="half" idx="10"/>
          </p:nvPr>
        </p:nvSpPr>
        <p:spPr/>
        <p:txBody>
          <a:bodyPr/>
          <a:lstStyle/>
          <a:p>
            <a:fld id="{88FCF3C3-B080-454B-9F3B-A51C6E50C762}" type="datetime1">
              <a:rPr lang="es-MX" smtClean="0"/>
              <a:t>18/04/2024</a:t>
            </a:fld>
            <a:endParaRPr lang="es-MX"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EA5A275A-2D23-4DAF-857A-78589500EB91}" type="slidenum">
              <a:rPr lang="es-MX" smtClean="0"/>
              <a:t>‹Nº›</a:t>
            </a:fld>
            <a:endParaRPr lang="es-MX" dirty="0"/>
          </a:p>
        </p:txBody>
      </p:sp>
    </p:spTree>
    <p:extLst>
      <p:ext uri="{BB962C8B-B14F-4D97-AF65-F5344CB8AC3E}">
        <p14:creationId xmlns:p14="http://schemas.microsoft.com/office/powerpoint/2010/main" val="2627935344"/>
      </p:ext>
    </p:extLst>
  </p:cSld>
  <p:clrMapOvr>
    <a:masterClrMapping/>
  </p:clrMapOvr>
  <p:transition>
    <p:circl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60"/>
            <a:ext cx="9144000" cy="6858000"/>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91908" y="-13295"/>
            <a:ext cx="1656184" cy="792087"/>
          </a:xfrm>
          <a:prstGeom prst="rect">
            <a:avLst/>
          </a:prstGeom>
        </p:spPr>
      </p:pic>
      <p:sp>
        <p:nvSpPr>
          <p:cNvPr id="3" name="Marcador de fecha 2"/>
          <p:cNvSpPr>
            <a:spLocks noGrp="1"/>
          </p:cNvSpPr>
          <p:nvPr>
            <p:ph type="dt" sz="half" idx="10"/>
          </p:nvPr>
        </p:nvSpPr>
        <p:spPr/>
        <p:txBody>
          <a:bodyPr/>
          <a:lstStyle/>
          <a:p>
            <a:fld id="{79F64690-F403-48E3-9A2C-3D27B87FCF17}" type="datetime1">
              <a:rPr lang="es-MX" smtClean="0"/>
              <a:t>18/04/2024</a:t>
            </a:fld>
            <a:endParaRPr lang="es-MX"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EA5A275A-2D23-4DAF-857A-78589500EB91}" type="slidenum">
              <a:rPr lang="es-MX" smtClean="0"/>
              <a:t>‹Nº›</a:t>
            </a:fld>
            <a:endParaRPr lang="es-MX" dirty="0"/>
          </a:p>
        </p:txBody>
      </p:sp>
    </p:spTree>
    <p:extLst>
      <p:ext uri="{BB962C8B-B14F-4D97-AF65-F5344CB8AC3E}">
        <p14:creationId xmlns:p14="http://schemas.microsoft.com/office/powerpoint/2010/main" val="910201358"/>
      </p:ext>
    </p:extLst>
  </p:cSld>
  <p:clrMapOvr>
    <a:masterClrMapping/>
  </p:clrMapOvr>
  <p:transition>
    <p:circl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EF253F7-2C4C-4990-9BC6-F986F26E11BF}" type="datetime1">
              <a:rPr lang="es-MX" smtClean="0"/>
              <a:t>18/04/2024</a:t>
            </a:fld>
            <a:endParaRPr lang="es-MX" dirty="0"/>
          </a:p>
        </p:txBody>
      </p:sp>
      <p:sp>
        <p:nvSpPr>
          <p:cNvPr id="5" name="Footer Placeholder 4"/>
          <p:cNvSpPr>
            <a:spLocks noGrp="1"/>
          </p:cNvSpPr>
          <p:nvPr>
            <p:ph type="ftr" sz="quarter" idx="11"/>
          </p:nvPr>
        </p:nvSpPr>
        <p:spPr/>
        <p:txBody>
          <a:bodyPr/>
          <a:lstStyle/>
          <a:p>
            <a:r>
              <a:rPr lang="es-MX" dirty="0" smtClean="0"/>
              <a:t>MR 2024.</a:t>
            </a:r>
            <a:endParaRPr lang="es-MX" dirty="0"/>
          </a:p>
        </p:txBody>
      </p:sp>
      <p:sp>
        <p:nvSpPr>
          <p:cNvPr id="6" name="Slide Number Placeholder 5"/>
          <p:cNvSpPr>
            <a:spLocks noGrp="1"/>
          </p:cNvSpPr>
          <p:nvPr>
            <p:ph type="sldNum" sz="quarter" idx="12"/>
          </p:nvPr>
        </p:nvSpPr>
        <p:spPr/>
        <p:txBody>
          <a:bodyPr/>
          <a:lstStyle/>
          <a:p>
            <a:fld id="{01DCEC54-42B0-43A0-B425-471A514466C7}" type="slidenum">
              <a:rPr lang="es-MX" smtClean="0"/>
              <a:t>‹Nº›</a:t>
            </a:fld>
            <a:endParaRPr lang="es-MX" dirty="0"/>
          </a:p>
        </p:txBody>
      </p:sp>
    </p:spTree>
    <p:extLst>
      <p:ext uri="{BB962C8B-B14F-4D97-AF65-F5344CB8AC3E}">
        <p14:creationId xmlns:p14="http://schemas.microsoft.com/office/powerpoint/2010/main" val="1803565720"/>
      </p:ext>
    </p:extLst>
  </p:cSld>
  <p:clrMapOvr>
    <a:masterClrMapping/>
  </p:clrMapOvr>
  <p:transition>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60"/>
            <a:ext cx="9144000" cy="6858000"/>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91908" y="-13295"/>
            <a:ext cx="1656184" cy="792087"/>
          </a:xfrm>
          <a:prstGeom prst="rect">
            <a:avLst/>
          </a:prstGeom>
        </p:spPr>
      </p:pic>
      <p:sp>
        <p:nvSpPr>
          <p:cNvPr id="3" name="Marcador de fecha 2"/>
          <p:cNvSpPr>
            <a:spLocks noGrp="1"/>
          </p:cNvSpPr>
          <p:nvPr>
            <p:ph type="dt" sz="half" idx="10"/>
          </p:nvPr>
        </p:nvSpPr>
        <p:spPr/>
        <p:txBody>
          <a:bodyPr/>
          <a:lstStyle/>
          <a:p>
            <a:fld id="{28CE2007-BAF5-4ACE-AD90-687F387CFD6D}" type="datetime1">
              <a:rPr lang="es-MX" smtClean="0"/>
              <a:t>18/04/2024</a:t>
            </a:fld>
            <a:endParaRPr lang="es-MX"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EA5A275A-2D23-4DAF-857A-78589500EB91}" type="slidenum">
              <a:rPr lang="es-MX" smtClean="0"/>
              <a:t>‹Nº›</a:t>
            </a:fld>
            <a:endParaRPr lang="es-MX" dirty="0"/>
          </a:p>
        </p:txBody>
      </p:sp>
    </p:spTree>
    <p:extLst>
      <p:ext uri="{BB962C8B-B14F-4D97-AF65-F5344CB8AC3E}">
        <p14:creationId xmlns:p14="http://schemas.microsoft.com/office/powerpoint/2010/main" val="336127364"/>
      </p:ext>
    </p:extLst>
  </p:cSld>
  <p:clrMapOvr>
    <a:masterClrMapping/>
  </p:clrMapOvr>
  <p:transition>
    <p:circl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60"/>
            <a:ext cx="9144000" cy="6858000"/>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91908" y="-13295"/>
            <a:ext cx="1656184" cy="792087"/>
          </a:xfrm>
          <a:prstGeom prst="rect">
            <a:avLst/>
          </a:prstGeom>
        </p:spPr>
      </p:pic>
      <p:sp>
        <p:nvSpPr>
          <p:cNvPr id="3" name="Marcador de fecha 2"/>
          <p:cNvSpPr>
            <a:spLocks noGrp="1"/>
          </p:cNvSpPr>
          <p:nvPr>
            <p:ph type="dt" sz="half" idx="10"/>
          </p:nvPr>
        </p:nvSpPr>
        <p:spPr/>
        <p:txBody>
          <a:bodyPr/>
          <a:lstStyle/>
          <a:p>
            <a:fld id="{98B186AA-D75E-48ED-B979-3EAC63BD720B}" type="datetime1">
              <a:rPr lang="es-MX" smtClean="0"/>
              <a:t>18/04/2024</a:t>
            </a:fld>
            <a:endParaRPr lang="es-MX"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EA5A275A-2D23-4DAF-857A-78589500EB91}" type="slidenum">
              <a:rPr lang="es-MX" smtClean="0"/>
              <a:t>‹Nº›</a:t>
            </a:fld>
            <a:endParaRPr lang="es-MX" dirty="0"/>
          </a:p>
        </p:txBody>
      </p:sp>
    </p:spTree>
    <p:extLst>
      <p:ext uri="{BB962C8B-B14F-4D97-AF65-F5344CB8AC3E}">
        <p14:creationId xmlns:p14="http://schemas.microsoft.com/office/powerpoint/2010/main" val="1166710653"/>
      </p:ext>
    </p:extLst>
  </p:cSld>
  <p:clrMapOvr>
    <a:masterClrMapping/>
  </p:clrMapOvr>
  <p:transition>
    <p:circl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60"/>
            <a:ext cx="9144000" cy="6858000"/>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91908" y="-13295"/>
            <a:ext cx="1656184" cy="792087"/>
          </a:xfrm>
          <a:prstGeom prst="rect">
            <a:avLst/>
          </a:prstGeom>
        </p:spPr>
      </p:pic>
      <p:sp>
        <p:nvSpPr>
          <p:cNvPr id="3" name="Marcador de fecha 2"/>
          <p:cNvSpPr>
            <a:spLocks noGrp="1"/>
          </p:cNvSpPr>
          <p:nvPr>
            <p:ph type="dt" sz="half" idx="10"/>
          </p:nvPr>
        </p:nvSpPr>
        <p:spPr/>
        <p:txBody>
          <a:bodyPr/>
          <a:lstStyle/>
          <a:p>
            <a:fld id="{885462CC-A623-4157-95ED-371ECCD9F9B4}" type="datetime1">
              <a:rPr lang="es-MX" smtClean="0"/>
              <a:t>18/04/2024</a:t>
            </a:fld>
            <a:endParaRPr lang="es-MX"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EA5A275A-2D23-4DAF-857A-78589500EB91}" type="slidenum">
              <a:rPr lang="es-MX" smtClean="0"/>
              <a:t>‹Nº›</a:t>
            </a:fld>
            <a:endParaRPr lang="es-MX" dirty="0"/>
          </a:p>
        </p:txBody>
      </p:sp>
    </p:spTree>
    <p:extLst>
      <p:ext uri="{BB962C8B-B14F-4D97-AF65-F5344CB8AC3E}">
        <p14:creationId xmlns:p14="http://schemas.microsoft.com/office/powerpoint/2010/main" val="1337103854"/>
      </p:ext>
    </p:extLst>
  </p:cSld>
  <p:clrMapOvr>
    <a:masterClrMapping/>
  </p:clrMapOvr>
  <p:transition>
    <p:circl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60"/>
            <a:ext cx="9144000" cy="6858000"/>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91908" y="-13295"/>
            <a:ext cx="1656184" cy="792087"/>
          </a:xfrm>
          <a:prstGeom prst="rect">
            <a:avLst/>
          </a:prstGeom>
        </p:spPr>
      </p:pic>
      <p:sp>
        <p:nvSpPr>
          <p:cNvPr id="3" name="Marcador de fecha 2"/>
          <p:cNvSpPr>
            <a:spLocks noGrp="1"/>
          </p:cNvSpPr>
          <p:nvPr>
            <p:ph type="dt" sz="half" idx="10"/>
          </p:nvPr>
        </p:nvSpPr>
        <p:spPr/>
        <p:txBody>
          <a:bodyPr/>
          <a:lstStyle/>
          <a:p>
            <a:fld id="{B9488E88-40DB-4CAE-9EDA-63D92AFCC86A}" type="datetime1">
              <a:rPr lang="es-MX" smtClean="0"/>
              <a:t>18/04/2024</a:t>
            </a:fld>
            <a:endParaRPr lang="es-MX"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EA5A275A-2D23-4DAF-857A-78589500EB91}" type="slidenum">
              <a:rPr lang="es-MX" smtClean="0"/>
              <a:t>‹Nº›</a:t>
            </a:fld>
            <a:endParaRPr lang="es-MX" dirty="0"/>
          </a:p>
        </p:txBody>
      </p:sp>
    </p:spTree>
    <p:extLst>
      <p:ext uri="{BB962C8B-B14F-4D97-AF65-F5344CB8AC3E}">
        <p14:creationId xmlns:p14="http://schemas.microsoft.com/office/powerpoint/2010/main" val="3716193325"/>
      </p:ext>
    </p:extLst>
  </p:cSld>
  <p:clrMapOvr>
    <a:masterClrMapping/>
  </p:clrMapOvr>
  <p:transition>
    <p:circl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60"/>
            <a:ext cx="9144000" cy="6858000"/>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91908" y="-13295"/>
            <a:ext cx="1656184" cy="792087"/>
          </a:xfrm>
          <a:prstGeom prst="rect">
            <a:avLst/>
          </a:prstGeom>
        </p:spPr>
      </p:pic>
      <p:sp>
        <p:nvSpPr>
          <p:cNvPr id="3" name="Marcador de fecha 2"/>
          <p:cNvSpPr>
            <a:spLocks noGrp="1"/>
          </p:cNvSpPr>
          <p:nvPr>
            <p:ph type="dt" sz="half" idx="10"/>
          </p:nvPr>
        </p:nvSpPr>
        <p:spPr/>
        <p:txBody>
          <a:bodyPr/>
          <a:lstStyle/>
          <a:p>
            <a:fld id="{8C4E1A7C-A84F-464C-8CAF-3C81C3FA5AF4}" type="datetime1">
              <a:rPr lang="es-MX" smtClean="0"/>
              <a:t>18/04/2024</a:t>
            </a:fld>
            <a:endParaRPr lang="es-MX"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EA5A275A-2D23-4DAF-857A-78589500EB91}" type="slidenum">
              <a:rPr lang="es-MX" smtClean="0"/>
              <a:t>‹Nº›</a:t>
            </a:fld>
            <a:endParaRPr lang="es-MX" dirty="0"/>
          </a:p>
        </p:txBody>
      </p:sp>
    </p:spTree>
    <p:extLst>
      <p:ext uri="{BB962C8B-B14F-4D97-AF65-F5344CB8AC3E}">
        <p14:creationId xmlns:p14="http://schemas.microsoft.com/office/powerpoint/2010/main" val="2394423212"/>
      </p:ext>
    </p:extLst>
  </p:cSld>
  <p:clrMapOvr>
    <a:masterClrMapping/>
  </p:clrMapOvr>
  <p:transition>
    <p:circl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60"/>
            <a:ext cx="9144000" cy="6858000"/>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91908" y="-13295"/>
            <a:ext cx="1656184" cy="792087"/>
          </a:xfrm>
          <a:prstGeom prst="rect">
            <a:avLst/>
          </a:prstGeom>
        </p:spPr>
      </p:pic>
      <p:sp>
        <p:nvSpPr>
          <p:cNvPr id="3" name="Marcador de fecha 2"/>
          <p:cNvSpPr>
            <a:spLocks noGrp="1"/>
          </p:cNvSpPr>
          <p:nvPr>
            <p:ph type="dt" sz="half" idx="10"/>
          </p:nvPr>
        </p:nvSpPr>
        <p:spPr/>
        <p:txBody>
          <a:bodyPr/>
          <a:lstStyle/>
          <a:p>
            <a:fld id="{7B760749-EA84-475C-8D0C-998D926A70BE}" type="datetime1">
              <a:rPr lang="es-MX" smtClean="0"/>
              <a:t>18/04/2024</a:t>
            </a:fld>
            <a:endParaRPr lang="es-MX"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EA5A275A-2D23-4DAF-857A-78589500EB91}" type="slidenum">
              <a:rPr lang="es-MX" smtClean="0"/>
              <a:t>‹Nº›</a:t>
            </a:fld>
            <a:endParaRPr lang="es-MX" dirty="0"/>
          </a:p>
        </p:txBody>
      </p:sp>
    </p:spTree>
    <p:extLst>
      <p:ext uri="{BB962C8B-B14F-4D97-AF65-F5344CB8AC3E}">
        <p14:creationId xmlns:p14="http://schemas.microsoft.com/office/powerpoint/2010/main" val="3592307756"/>
      </p:ext>
    </p:extLst>
  </p:cSld>
  <p:clrMapOvr>
    <a:masterClrMapping/>
  </p:clrMapOvr>
  <p:transition>
    <p:circl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60"/>
            <a:ext cx="9144000" cy="6858000"/>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91908" y="-13295"/>
            <a:ext cx="1656184" cy="792087"/>
          </a:xfrm>
          <a:prstGeom prst="rect">
            <a:avLst/>
          </a:prstGeom>
        </p:spPr>
      </p:pic>
      <p:sp>
        <p:nvSpPr>
          <p:cNvPr id="3" name="Marcador de fecha 2"/>
          <p:cNvSpPr>
            <a:spLocks noGrp="1"/>
          </p:cNvSpPr>
          <p:nvPr>
            <p:ph type="dt" sz="half" idx="10"/>
          </p:nvPr>
        </p:nvSpPr>
        <p:spPr/>
        <p:txBody>
          <a:bodyPr/>
          <a:lstStyle/>
          <a:p>
            <a:fld id="{FEC74F30-E809-456D-A43F-205F255FE599}" type="datetime1">
              <a:rPr lang="es-MX" smtClean="0"/>
              <a:t>18/04/2024</a:t>
            </a:fld>
            <a:endParaRPr lang="es-MX"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EA5A275A-2D23-4DAF-857A-78589500EB91}" type="slidenum">
              <a:rPr lang="es-MX" smtClean="0"/>
              <a:t>‹Nº›</a:t>
            </a:fld>
            <a:endParaRPr lang="es-MX" dirty="0"/>
          </a:p>
        </p:txBody>
      </p:sp>
    </p:spTree>
    <p:extLst>
      <p:ext uri="{BB962C8B-B14F-4D97-AF65-F5344CB8AC3E}">
        <p14:creationId xmlns:p14="http://schemas.microsoft.com/office/powerpoint/2010/main" val="2630480009"/>
      </p:ext>
    </p:extLst>
  </p:cSld>
  <p:clrMapOvr>
    <a:masterClrMapping/>
  </p:clrMapOvr>
  <p:transition>
    <p:circl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60"/>
            <a:ext cx="9144000" cy="6858000"/>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91908" y="-13295"/>
            <a:ext cx="1656184" cy="792087"/>
          </a:xfrm>
          <a:prstGeom prst="rect">
            <a:avLst/>
          </a:prstGeom>
        </p:spPr>
      </p:pic>
      <p:sp>
        <p:nvSpPr>
          <p:cNvPr id="3" name="Marcador de fecha 2"/>
          <p:cNvSpPr>
            <a:spLocks noGrp="1"/>
          </p:cNvSpPr>
          <p:nvPr>
            <p:ph type="dt" sz="half" idx="10"/>
          </p:nvPr>
        </p:nvSpPr>
        <p:spPr/>
        <p:txBody>
          <a:bodyPr/>
          <a:lstStyle/>
          <a:p>
            <a:fld id="{BA95EA06-BC4B-407F-8103-C1482E24E499}" type="datetime1">
              <a:rPr lang="es-MX" smtClean="0"/>
              <a:t>18/04/2024</a:t>
            </a:fld>
            <a:endParaRPr lang="es-MX"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EA5A275A-2D23-4DAF-857A-78589500EB91}" type="slidenum">
              <a:rPr lang="es-MX" smtClean="0"/>
              <a:t>‹Nº›</a:t>
            </a:fld>
            <a:endParaRPr lang="es-MX" dirty="0"/>
          </a:p>
        </p:txBody>
      </p:sp>
    </p:spTree>
    <p:extLst>
      <p:ext uri="{BB962C8B-B14F-4D97-AF65-F5344CB8AC3E}">
        <p14:creationId xmlns:p14="http://schemas.microsoft.com/office/powerpoint/2010/main" val="3892187639"/>
      </p:ext>
    </p:extLst>
  </p:cSld>
  <p:clrMapOvr>
    <a:masterClrMapping/>
  </p:clrMapOvr>
  <p:transition>
    <p:circl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4/18/2024</a:t>
            </a:fld>
            <a:endParaRPr lang="en-US" smtClean="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4246888761"/>
      </p:ext>
    </p:extLst>
  </p:cSld>
  <p:clrMapOvr>
    <a:masterClrMapping/>
  </p:clrMapOvr>
  <mc:AlternateContent xmlns:mc="http://schemas.openxmlformats.org/markup-compatibility/2006" xmlns:p15="http://schemas.microsoft.com/office/powerpoint/2012/main">
    <mc:Choice Requires="p15">
      <p:transition spd="med">
        <p15:prstTrans prst="fallOver"/>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pPr defTabSz="685800"/>
            <a:fld id="{58844D9F-E0D3-4327-B6E7-20AE3CFAC69E}" type="datetime1">
              <a:rPr lang="es-MX" smtClean="0">
                <a:solidFill>
                  <a:prstClr val="black">
                    <a:tint val="75000"/>
                  </a:prstClr>
                </a:solidFill>
              </a:rPr>
              <a:t>18/04/2024</a:t>
            </a:fld>
            <a:endParaRPr lang="es-MX" dirty="0">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r>
              <a:rPr lang="es-MX" dirty="0" smtClean="0">
                <a:solidFill>
                  <a:prstClr val="black">
                    <a:tint val="75000"/>
                  </a:prstClr>
                </a:solidFill>
              </a:rPr>
              <a:t>MR 2024.</a:t>
            </a:r>
            <a:endParaRPr lang="es-MX"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13ABBB73-74FA-4D28-88DC-1DAEC8A8E3BF}" type="slidenum">
              <a:rPr lang="es-MX" smtClean="0">
                <a:solidFill>
                  <a:prstClr val="black">
                    <a:tint val="75000"/>
                  </a:prstClr>
                </a:solidFill>
              </a:rPr>
              <a:pPr defTabSz="685800"/>
              <a:t>‹Nº›</a:t>
            </a:fld>
            <a:endParaRPr lang="es-MX" dirty="0">
              <a:solidFill>
                <a:prstClr val="black">
                  <a:tint val="75000"/>
                </a:prstClr>
              </a:solidFill>
            </a:endParaRPr>
          </a:p>
        </p:txBody>
      </p:sp>
    </p:spTree>
    <p:extLst>
      <p:ext uri="{BB962C8B-B14F-4D97-AF65-F5344CB8AC3E}">
        <p14:creationId xmlns:p14="http://schemas.microsoft.com/office/powerpoint/2010/main" val="3193828266"/>
      </p:ext>
    </p:extLst>
  </p:cSld>
  <p:clrMapOvr>
    <a:masterClrMapping/>
  </p:clrMapOvr>
  <p:transition>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A86F2C4-7ECF-479E-A64D-051A2BA6F11E}" type="datetime1">
              <a:rPr lang="es-MX" smtClean="0"/>
              <a:t>18/04/2024</a:t>
            </a:fld>
            <a:endParaRPr lang="es-MX" dirty="0"/>
          </a:p>
        </p:txBody>
      </p:sp>
      <p:sp>
        <p:nvSpPr>
          <p:cNvPr id="5" name="Footer Placeholder 4"/>
          <p:cNvSpPr>
            <a:spLocks noGrp="1"/>
          </p:cNvSpPr>
          <p:nvPr>
            <p:ph type="ftr" sz="quarter" idx="11"/>
          </p:nvPr>
        </p:nvSpPr>
        <p:spPr/>
        <p:txBody>
          <a:bodyPr/>
          <a:lstStyle/>
          <a:p>
            <a:r>
              <a:rPr lang="es-MX" dirty="0" smtClean="0"/>
              <a:t>MR 2024.</a:t>
            </a:r>
            <a:endParaRPr lang="es-MX" dirty="0"/>
          </a:p>
        </p:txBody>
      </p:sp>
      <p:sp>
        <p:nvSpPr>
          <p:cNvPr id="6" name="Slide Number Placeholder 5"/>
          <p:cNvSpPr>
            <a:spLocks noGrp="1"/>
          </p:cNvSpPr>
          <p:nvPr>
            <p:ph type="sldNum" sz="quarter" idx="12"/>
          </p:nvPr>
        </p:nvSpPr>
        <p:spPr/>
        <p:txBody>
          <a:bodyPr/>
          <a:lstStyle/>
          <a:p>
            <a:fld id="{01DCEC54-42B0-43A0-B425-471A514466C7}" type="slidenum">
              <a:rPr lang="es-MX" smtClean="0"/>
              <a:t>‹Nº›</a:t>
            </a:fld>
            <a:endParaRPr lang="es-MX" dirty="0"/>
          </a:p>
        </p:txBody>
      </p:sp>
    </p:spTree>
    <p:extLst>
      <p:ext uri="{BB962C8B-B14F-4D97-AF65-F5344CB8AC3E}">
        <p14:creationId xmlns:p14="http://schemas.microsoft.com/office/powerpoint/2010/main" val="4263209848"/>
      </p:ext>
    </p:extLst>
  </p:cSld>
  <p:clrMapOvr>
    <a:masterClrMapping/>
  </p:clrMapOvr>
  <p:transition>
    <p:circl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defTabSz="685800"/>
            <a:fld id="{E08D039C-2C9A-41D1-8C1B-F6DD8CD6BB10}" type="datetime1">
              <a:rPr lang="es-MX" smtClean="0">
                <a:solidFill>
                  <a:prstClr val="black">
                    <a:tint val="75000"/>
                  </a:prstClr>
                </a:solidFill>
              </a:rPr>
              <a:t>18/04/2024</a:t>
            </a:fld>
            <a:endParaRPr lang="es-MX" dirty="0">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r>
              <a:rPr lang="es-MX" dirty="0" smtClean="0">
                <a:solidFill>
                  <a:prstClr val="black">
                    <a:tint val="75000"/>
                  </a:prstClr>
                </a:solidFill>
              </a:rPr>
              <a:t>MR 2024.</a:t>
            </a:r>
            <a:endParaRPr lang="es-MX"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13ABBB73-74FA-4D28-88DC-1DAEC8A8E3BF}" type="slidenum">
              <a:rPr lang="es-MX" smtClean="0">
                <a:solidFill>
                  <a:prstClr val="black">
                    <a:tint val="75000"/>
                  </a:prstClr>
                </a:solidFill>
              </a:rPr>
              <a:pPr defTabSz="685800"/>
              <a:t>‹Nº›</a:t>
            </a:fld>
            <a:endParaRPr lang="es-MX" dirty="0">
              <a:solidFill>
                <a:prstClr val="black">
                  <a:tint val="75000"/>
                </a:prstClr>
              </a:solidFill>
            </a:endParaRPr>
          </a:p>
        </p:txBody>
      </p:sp>
      <p:grpSp>
        <p:nvGrpSpPr>
          <p:cNvPr id="7" name="Grupo 6"/>
          <p:cNvGrpSpPr/>
          <p:nvPr userDrawn="1"/>
        </p:nvGrpSpPr>
        <p:grpSpPr>
          <a:xfrm>
            <a:off x="2583516" y="232855"/>
            <a:ext cx="3829507" cy="493956"/>
            <a:chOff x="2421331" y="285643"/>
            <a:chExt cx="5106009" cy="493956"/>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1331" y="285643"/>
              <a:ext cx="5106009" cy="485025"/>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3136" y="623819"/>
              <a:ext cx="968758" cy="155780"/>
            </a:xfrm>
            <a:prstGeom prst="rect">
              <a:avLst/>
            </a:prstGeom>
          </p:spPr>
        </p:pic>
      </p:grpSp>
      <p:grpSp>
        <p:nvGrpSpPr>
          <p:cNvPr id="10" name="Grupo 9"/>
          <p:cNvGrpSpPr/>
          <p:nvPr userDrawn="1"/>
        </p:nvGrpSpPr>
        <p:grpSpPr>
          <a:xfrm>
            <a:off x="1603636" y="6065872"/>
            <a:ext cx="5650887" cy="672901"/>
            <a:chOff x="437199" y="6065870"/>
            <a:chExt cx="7534516" cy="672901"/>
          </a:xfrm>
        </p:grpSpPr>
        <p:pic>
          <p:nvPicPr>
            <p:cNvPr id="11" name="Imagen 10"/>
            <p:cNvPicPr>
              <a:picLocks noChangeAspect="1"/>
            </p:cNvPicPr>
            <p:nvPr/>
          </p:nvPicPr>
          <p:blipFill>
            <a:blip r:embed="rId4"/>
            <a:stretch>
              <a:fillRect/>
            </a:stretch>
          </p:blipFill>
          <p:spPr>
            <a:xfrm>
              <a:off x="437199" y="6252818"/>
              <a:ext cx="613118" cy="485953"/>
            </a:xfrm>
            <a:prstGeom prst="rect">
              <a:avLst/>
            </a:prstGeom>
          </p:spPr>
        </p:pic>
        <p:pic>
          <p:nvPicPr>
            <p:cNvPr id="12" name="Imagen 11"/>
            <p:cNvPicPr>
              <a:picLocks noChangeAspect="1"/>
            </p:cNvPicPr>
            <p:nvPr/>
          </p:nvPicPr>
          <p:blipFill rotWithShape="1">
            <a:blip r:embed="rId5">
              <a:extLst>
                <a:ext uri="{28A0092B-C50C-407E-A947-70E740481C1C}">
                  <a14:useLocalDpi xmlns:a14="http://schemas.microsoft.com/office/drawing/2010/main" val="0"/>
                </a:ext>
              </a:extLst>
            </a:blip>
            <a:srcRect t="33816"/>
            <a:stretch/>
          </p:blipFill>
          <p:spPr>
            <a:xfrm>
              <a:off x="3299656" y="6415681"/>
              <a:ext cx="2825132" cy="198382"/>
            </a:xfrm>
            <a:prstGeom prst="rect">
              <a:avLst/>
            </a:prstGeom>
          </p:spPr>
        </p:pic>
        <p:pic>
          <p:nvPicPr>
            <p:cNvPr id="13" name="Imagen 12">
              <a:extLst>
                <a:ext uri="{FF2B5EF4-FFF2-40B4-BE49-F238E27FC236}">
                  <a16:creationId xmlns:a16="http://schemas.microsoft.com/office/drawing/2014/main" id="{1377F10F-555E-C01A-888B-492B234678D9}"/>
                </a:ext>
              </a:extLst>
            </p:cNvPr>
            <p:cNvPicPr>
              <a:picLocks noChangeAspect="1"/>
            </p:cNvPicPr>
            <p:nvPr/>
          </p:nvPicPr>
          <p:blipFill>
            <a:blip r:embed="rId6"/>
            <a:stretch>
              <a:fillRect/>
            </a:stretch>
          </p:blipFill>
          <p:spPr>
            <a:xfrm>
              <a:off x="7329398" y="6065870"/>
              <a:ext cx="642317" cy="647539"/>
            </a:xfrm>
            <a:prstGeom prst="rect">
              <a:avLst/>
            </a:prstGeom>
          </p:spPr>
        </p:pic>
        <p:sp>
          <p:nvSpPr>
            <p:cNvPr id="14" name="CuadroTexto 13"/>
            <p:cNvSpPr txBox="1"/>
            <p:nvPr/>
          </p:nvSpPr>
          <p:spPr>
            <a:xfrm>
              <a:off x="1074843" y="6345595"/>
              <a:ext cx="2078681"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MX" sz="600" b="1" i="0" u="none" strike="noStrike" kern="1200" cap="none" spc="0" normalizeH="0" baseline="0" noProof="0" dirty="0">
                  <a:ln>
                    <a:noFill/>
                  </a:ln>
                  <a:solidFill>
                    <a:srgbClr val="660033"/>
                  </a:solidFill>
                  <a:effectLst/>
                  <a:uLnTx/>
                  <a:uFillTx/>
                  <a:latin typeface="Calibri Light" panose="020F0302020204030204"/>
                  <a:ea typeface="+mn-ea"/>
                  <a:cs typeface="+mn-cs"/>
                </a:rPr>
                <a:t>INSTITUTO ELECTORAL Y DE PARTICIPACIÓN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s-MX" sz="600" b="1" i="0" u="none" strike="noStrike" kern="1200" cap="none" spc="0" normalizeH="0" baseline="0" noProof="0" dirty="0">
                  <a:ln>
                    <a:noFill/>
                  </a:ln>
                  <a:solidFill>
                    <a:srgbClr val="660033"/>
                  </a:solidFill>
                  <a:effectLst/>
                  <a:uLnTx/>
                  <a:uFillTx/>
                  <a:latin typeface="Calibri Light" panose="020F0302020204030204"/>
                  <a:ea typeface="+mn-ea"/>
                  <a:cs typeface="+mn-cs"/>
                </a:rPr>
                <a:t>CIUDADANA DE TABASCO </a:t>
              </a:r>
            </a:p>
          </p:txBody>
        </p:sp>
        <p:sp>
          <p:nvSpPr>
            <p:cNvPr id="15" name="CuadroTexto 14"/>
            <p:cNvSpPr txBox="1"/>
            <p:nvPr/>
          </p:nvSpPr>
          <p:spPr>
            <a:xfrm>
              <a:off x="6385486" y="6261024"/>
              <a:ext cx="990015" cy="21358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MX" sz="788" b="0" i="0" u="none" strike="noStrike" kern="1200" cap="none" spc="0" normalizeH="0" baseline="0" noProof="0" dirty="0">
                  <a:ln>
                    <a:noFill/>
                  </a:ln>
                  <a:solidFill>
                    <a:prstClr val="black"/>
                  </a:solidFill>
                  <a:effectLst/>
                  <a:uLnTx/>
                  <a:uFillTx/>
                  <a:latin typeface="Calibri" panose="020F0502020204030204"/>
                  <a:ea typeface="+mn-ea"/>
                  <a:cs typeface="+mn-cs"/>
                </a:rPr>
                <a:t>Escanea aquí:</a:t>
              </a:r>
            </a:p>
          </p:txBody>
        </p:sp>
        <p:cxnSp>
          <p:nvCxnSpPr>
            <p:cNvPr id="16" name="Conector recto 15"/>
            <p:cNvCxnSpPr/>
            <p:nvPr/>
          </p:nvCxnSpPr>
          <p:spPr>
            <a:xfrm flipV="1">
              <a:off x="1096788" y="6684149"/>
              <a:ext cx="1859909" cy="15852"/>
            </a:xfrm>
            <a:prstGeom prst="line">
              <a:avLst/>
            </a:prstGeom>
            <a:ln w="15875">
              <a:solidFill>
                <a:srgbClr val="990033"/>
              </a:solidFill>
            </a:ln>
          </p:spPr>
          <p:style>
            <a:lnRef idx="1">
              <a:schemeClr val="accent1"/>
            </a:lnRef>
            <a:fillRef idx="0">
              <a:schemeClr val="accent1"/>
            </a:fillRef>
            <a:effectRef idx="0">
              <a:schemeClr val="accent1"/>
            </a:effectRef>
            <a:fontRef idx="minor">
              <a:schemeClr val="tx1"/>
            </a:fontRef>
          </p:style>
        </p:cxnSp>
      </p:grpSp>
      <p:sp>
        <p:nvSpPr>
          <p:cNvPr id="17" name="Rectángulo 16"/>
          <p:cNvSpPr/>
          <p:nvPr userDrawn="1"/>
        </p:nvSpPr>
        <p:spPr>
          <a:xfrm>
            <a:off x="-107379" y="-498764"/>
            <a:ext cx="735677" cy="7782457"/>
          </a:xfrm>
          <a:prstGeom prst="rect">
            <a:avLst/>
          </a:prstGeom>
          <a:gradFill flip="none" rotWithShape="1">
            <a:gsLst>
              <a:gs pos="0">
                <a:srgbClr val="922E6E">
                  <a:shade val="30000"/>
                  <a:satMod val="115000"/>
                </a:srgbClr>
              </a:gs>
              <a:gs pos="50000">
                <a:srgbClr val="922E6E">
                  <a:shade val="67500"/>
                  <a:satMod val="115000"/>
                </a:srgbClr>
              </a:gs>
              <a:gs pos="100000">
                <a:srgbClr val="922E6E">
                  <a:shade val="100000"/>
                  <a:satMod val="115000"/>
                </a:srgbClr>
              </a:gs>
            </a:gsLst>
            <a:lin ang="10800000" scaled="1"/>
            <a:tileRect/>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MX"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791123"/>
      </p:ext>
    </p:extLst>
  </p:cSld>
  <p:clrMapOvr>
    <a:masterClrMapping/>
  </p:clrMapOvr>
  <p:transition>
    <p:circl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defTabSz="685800"/>
            <a:fld id="{5E287A86-02DD-4BE4-852C-D9EB5EB8A942}" type="datetime1">
              <a:rPr lang="es-MX" smtClean="0">
                <a:solidFill>
                  <a:prstClr val="black">
                    <a:tint val="75000"/>
                  </a:prstClr>
                </a:solidFill>
              </a:rPr>
              <a:t>18/04/2024</a:t>
            </a:fld>
            <a:endParaRPr lang="es-MX" dirty="0">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r>
              <a:rPr lang="es-MX" dirty="0" smtClean="0">
                <a:solidFill>
                  <a:prstClr val="black">
                    <a:tint val="75000"/>
                  </a:prstClr>
                </a:solidFill>
              </a:rPr>
              <a:t>MR 2024.</a:t>
            </a:r>
            <a:endParaRPr lang="es-MX"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13ABBB73-74FA-4D28-88DC-1DAEC8A8E3BF}" type="slidenum">
              <a:rPr lang="es-MX" smtClean="0">
                <a:solidFill>
                  <a:prstClr val="black">
                    <a:tint val="75000"/>
                  </a:prstClr>
                </a:solidFill>
              </a:rPr>
              <a:pPr defTabSz="685800"/>
              <a:t>‹Nº›</a:t>
            </a:fld>
            <a:endParaRPr lang="es-MX" dirty="0">
              <a:solidFill>
                <a:prstClr val="black">
                  <a:tint val="75000"/>
                </a:prstClr>
              </a:solidFill>
            </a:endParaRPr>
          </a:p>
        </p:txBody>
      </p:sp>
    </p:spTree>
    <p:extLst>
      <p:ext uri="{BB962C8B-B14F-4D97-AF65-F5344CB8AC3E}">
        <p14:creationId xmlns:p14="http://schemas.microsoft.com/office/powerpoint/2010/main" val="2182471638"/>
      </p:ext>
    </p:extLst>
  </p:cSld>
  <p:clrMapOvr>
    <a:masterClrMapping/>
  </p:clrMapOvr>
  <p:transition>
    <p:circl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defTabSz="685800"/>
            <a:fld id="{3A6F2FBA-5D54-4DF6-9422-24D6426B0D85}" type="datetime1">
              <a:rPr lang="es-MX" smtClean="0">
                <a:solidFill>
                  <a:prstClr val="black">
                    <a:tint val="75000"/>
                  </a:prstClr>
                </a:solidFill>
              </a:rPr>
              <a:t>18/04/2024</a:t>
            </a:fld>
            <a:endParaRPr lang="es-MX" dirty="0">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r>
              <a:rPr lang="es-MX" dirty="0" smtClean="0">
                <a:solidFill>
                  <a:prstClr val="black">
                    <a:tint val="75000"/>
                  </a:prstClr>
                </a:solidFill>
              </a:rPr>
              <a:t>MR 2024.</a:t>
            </a:r>
            <a:endParaRPr lang="es-MX"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13ABBB73-74FA-4D28-88DC-1DAEC8A8E3BF}" type="slidenum">
              <a:rPr lang="es-MX" smtClean="0">
                <a:solidFill>
                  <a:prstClr val="black">
                    <a:tint val="75000"/>
                  </a:prstClr>
                </a:solidFill>
              </a:rPr>
              <a:pPr defTabSz="685800"/>
              <a:t>‹Nº›</a:t>
            </a:fld>
            <a:endParaRPr lang="es-MX" dirty="0">
              <a:solidFill>
                <a:prstClr val="black">
                  <a:tint val="75000"/>
                </a:prstClr>
              </a:solidFill>
            </a:endParaRPr>
          </a:p>
        </p:txBody>
      </p:sp>
    </p:spTree>
    <p:extLst>
      <p:ext uri="{BB962C8B-B14F-4D97-AF65-F5344CB8AC3E}">
        <p14:creationId xmlns:p14="http://schemas.microsoft.com/office/powerpoint/2010/main" val="1459143969"/>
      </p:ext>
    </p:extLst>
  </p:cSld>
  <p:clrMapOvr>
    <a:masterClrMapping/>
  </p:clrMapOvr>
  <p:transition>
    <p:circl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defTabSz="685800"/>
            <a:fld id="{3F5A9535-B975-40E3-9936-51803F3A1FA1}" type="datetime1">
              <a:rPr lang="es-MX" smtClean="0">
                <a:solidFill>
                  <a:prstClr val="black">
                    <a:tint val="75000"/>
                  </a:prstClr>
                </a:solidFill>
              </a:rPr>
              <a:t>18/04/2024</a:t>
            </a:fld>
            <a:endParaRPr lang="es-MX" dirty="0">
              <a:solidFill>
                <a:prstClr val="black">
                  <a:tint val="75000"/>
                </a:prstClr>
              </a:solidFill>
            </a:endParaRPr>
          </a:p>
        </p:txBody>
      </p:sp>
      <p:sp>
        <p:nvSpPr>
          <p:cNvPr id="8" name="Marcador de pie de página 7"/>
          <p:cNvSpPr>
            <a:spLocks noGrp="1"/>
          </p:cNvSpPr>
          <p:nvPr>
            <p:ph type="ftr" sz="quarter" idx="11"/>
          </p:nvPr>
        </p:nvSpPr>
        <p:spPr/>
        <p:txBody>
          <a:bodyPr/>
          <a:lstStyle/>
          <a:p>
            <a:pPr defTabSz="685800"/>
            <a:r>
              <a:rPr lang="es-MX" dirty="0" smtClean="0">
                <a:solidFill>
                  <a:prstClr val="black">
                    <a:tint val="75000"/>
                  </a:prstClr>
                </a:solidFill>
              </a:rPr>
              <a:t>MR 2024.</a:t>
            </a:r>
            <a:endParaRPr lang="es-MX" dirty="0">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defTabSz="685800"/>
            <a:fld id="{13ABBB73-74FA-4D28-88DC-1DAEC8A8E3BF}" type="slidenum">
              <a:rPr lang="es-MX" smtClean="0">
                <a:solidFill>
                  <a:prstClr val="black">
                    <a:tint val="75000"/>
                  </a:prstClr>
                </a:solidFill>
              </a:rPr>
              <a:pPr defTabSz="685800"/>
              <a:t>‹Nº›</a:t>
            </a:fld>
            <a:endParaRPr lang="es-MX" dirty="0">
              <a:solidFill>
                <a:prstClr val="black">
                  <a:tint val="75000"/>
                </a:prstClr>
              </a:solidFill>
            </a:endParaRPr>
          </a:p>
        </p:txBody>
      </p:sp>
    </p:spTree>
    <p:extLst>
      <p:ext uri="{BB962C8B-B14F-4D97-AF65-F5344CB8AC3E}">
        <p14:creationId xmlns:p14="http://schemas.microsoft.com/office/powerpoint/2010/main" val="377714013"/>
      </p:ext>
    </p:extLst>
  </p:cSld>
  <p:clrMapOvr>
    <a:masterClrMapping/>
  </p:clrMapOvr>
  <p:transition>
    <p:circl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defTabSz="685800"/>
            <a:fld id="{31D065CA-E737-417F-827C-A559CC186E9D}" type="datetime1">
              <a:rPr lang="es-MX" smtClean="0">
                <a:solidFill>
                  <a:prstClr val="black">
                    <a:tint val="75000"/>
                  </a:prstClr>
                </a:solidFill>
              </a:rPr>
              <a:t>18/04/2024</a:t>
            </a:fld>
            <a:endParaRPr lang="es-MX" dirty="0">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r>
              <a:rPr lang="es-MX" dirty="0" smtClean="0">
                <a:solidFill>
                  <a:prstClr val="black">
                    <a:tint val="75000"/>
                  </a:prstClr>
                </a:solidFill>
              </a:rPr>
              <a:t>MR 2024.</a:t>
            </a:r>
            <a:endParaRPr lang="es-MX" dirty="0">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13ABBB73-74FA-4D28-88DC-1DAEC8A8E3BF}" type="slidenum">
              <a:rPr lang="es-MX" smtClean="0">
                <a:solidFill>
                  <a:prstClr val="black">
                    <a:tint val="75000"/>
                  </a:prstClr>
                </a:solidFill>
              </a:rPr>
              <a:pPr defTabSz="685800"/>
              <a:t>‹Nº›</a:t>
            </a:fld>
            <a:endParaRPr lang="es-MX" dirty="0">
              <a:solidFill>
                <a:prstClr val="black">
                  <a:tint val="75000"/>
                </a:prstClr>
              </a:solidFill>
            </a:endParaRPr>
          </a:p>
        </p:txBody>
      </p:sp>
    </p:spTree>
    <p:extLst>
      <p:ext uri="{BB962C8B-B14F-4D97-AF65-F5344CB8AC3E}">
        <p14:creationId xmlns:p14="http://schemas.microsoft.com/office/powerpoint/2010/main" val="621710455"/>
      </p:ext>
    </p:extLst>
  </p:cSld>
  <p:clrMapOvr>
    <a:masterClrMapping/>
  </p:clrMapOvr>
  <p:transition>
    <p:circl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defTabSz="685800"/>
            <a:fld id="{F5269C9B-AC5D-41E5-A9B3-0E71DF078352}" type="datetime1">
              <a:rPr lang="es-MX" smtClean="0">
                <a:solidFill>
                  <a:prstClr val="black">
                    <a:tint val="75000"/>
                  </a:prstClr>
                </a:solidFill>
              </a:rPr>
              <a:t>18/04/2024</a:t>
            </a:fld>
            <a:endParaRPr lang="es-MX" dirty="0">
              <a:solidFill>
                <a:prstClr val="black">
                  <a:tint val="75000"/>
                </a:prstClr>
              </a:solidFill>
            </a:endParaRPr>
          </a:p>
        </p:txBody>
      </p:sp>
      <p:sp>
        <p:nvSpPr>
          <p:cNvPr id="3" name="Marcador de pie de página 2"/>
          <p:cNvSpPr>
            <a:spLocks noGrp="1"/>
          </p:cNvSpPr>
          <p:nvPr>
            <p:ph type="ftr" sz="quarter" idx="11"/>
          </p:nvPr>
        </p:nvSpPr>
        <p:spPr/>
        <p:txBody>
          <a:bodyPr/>
          <a:lstStyle/>
          <a:p>
            <a:pPr defTabSz="685800"/>
            <a:r>
              <a:rPr lang="es-MX" dirty="0" smtClean="0">
                <a:solidFill>
                  <a:prstClr val="black">
                    <a:tint val="75000"/>
                  </a:prstClr>
                </a:solidFill>
              </a:rPr>
              <a:t>MR 2024.</a:t>
            </a:r>
            <a:endParaRPr lang="es-MX" dirty="0">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defTabSz="685800"/>
            <a:fld id="{13ABBB73-74FA-4D28-88DC-1DAEC8A8E3BF}" type="slidenum">
              <a:rPr lang="es-MX" smtClean="0">
                <a:solidFill>
                  <a:prstClr val="black">
                    <a:tint val="75000"/>
                  </a:prstClr>
                </a:solidFill>
              </a:rPr>
              <a:pPr defTabSz="685800"/>
              <a:t>‹Nº›</a:t>
            </a:fld>
            <a:endParaRPr lang="es-MX" dirty="0">
              <a:solidFill>
                <a:prstClr val="black">
                  <a:tint val="75000"/>
                </a:prstClr>
              </a:solidFill>
            </a:endParaRPr>
          </a:p>
        </p:txBody>
      </p:sp>
    </p:spTree>
    <p:extLst>
      <p:ext uri="{BB962C8B-B14F-4D97-AF65-F5344CB8AC3E}">
        <p14:creationId xmlns:p14="http://schemas.microsoft.com/office/powerpoint/2010/main" val="3135624735"/>
      </p:ext>
    </p:extLst>
  </p:cSld>
  <p:clrMapOvr>
    <a:masterClrMapping/>
  </p:clrMapOvr>
  <p:transition>
    <p:circl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MX"/>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fld id="{33B6455A-855F-4527-B36E-18C60C1F5A46}" type="datetime1">
              <a:rPr lang="es-MX" smtClean="0">
                <a:solidFill>
                  <a:prstClr val="black">
                    <a:tint val="75000"/>
                  </a:prstClr>
                </a:solidFill>
              </a:rPr>
              <a:t>18/04/2024</a:t>
            </a:fld>
            <a:endParaRPr lang="es-MX" dirty="0">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r>
              <a:rPr lang="es-MX" dirty="0" smtClean="0">
                <a:solidFill>
                  <a:prstClr val="black">
                    <a:tint val="75000"/>
                  </a:prstClr>
                </a:solidFill>
              </a:rPr>
              <a:t>MR 2024.</a:t>
            </a:r>
            <a:endParaRPr lang="es-MX"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13ABBB73-74FA-4D28-88DC-1DAEC8A8E3BF}" type="slidenum">
              <a:rPr lang="es-MX" smtClean="0">
                <a:solidFill>
                  <a:prstClr val="black">
                    <a:tint val="75000"/>
                  </a:prstClr>
                </a:solidFill>
              </a:rPr>
              <a:pPr defTabSz="685800"/>
              <a:t>‹Nº›</a:t>
            </a:fld>
            <a:endParaRPr lang="es-MX" dirty="0">
              <a:solidFill>
                <a:prstClr val="black">
                  <a:tint val="75000"/>
                </a:prstClr>
              </a:solidFill>
            </a:endParaRPr>
          </a:p>
        </p:txBody>
      </p:sp>
    </p:spTree>
    <p:extLst>
      <p:ext uri="{BB962C8B-B14F-4D97-AF65-F5344CB8AC3E}">
        <p14:creationId xmlns:p14="http://schemas.microsoft.com/office/powerpoint/2010/main" val="855613344"/>
      </p:ext>
    </p:extLst>
  </p:cSld>
  <p:clrMapOvr>
    <a:masterClrMapping/>
  </p:clrMapOvr>
  <p:transition>
    <p:circl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dirty="0"/>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fld id="{7547F06D-BC8E-4042-B70C-ED333C08DA4A}" type="datetime1">
              <a:rPr lang="es-MX" smtClean="0">
                <a:solidFill>
                  <a:prstClr val="black">
                    <a:tint val="75000"/>
                  </a:prstClr>
                </a:solidFill>
              </a:rPr>
              <a:t>18/04/2024</a:t>
            </a:fld>
            <a:endParaRPr lang="es-MX" dirty="0">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r>
              <a:rPr lang="es-MX" dirty="0" smtClean="0">
                <a:solidFill>
                  <a:prstClr val="black">
                    <a:tint val="75000"/>
                  </a:prstClr>
                </a:solidFill>
              </a:rPr>
              <a:t>MR 2024.</a:t>
            </a:r>
            <a:endParaRPr lang="es-MX"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13ABBB73-74FA-4D28-88DC-1DAEC8A8E3BF}" type="slidenum">
              <a:rPr lang="es-MX" smtClean="0">
                <a:solidFill>
                  <a:prstClr val="black">
                    <a:tint val="75000"/>
                  </a:prstClr>
                </a:solidFill>
              </a:rPr>
              <a:pPr defTabSz="685800"/>
              <a:t>‹Nº›</a:t>
            </a:fld>
            <a:endParaRPr lang="es-MX" dirty="0">
              <a:solidFill>
                <a:prstClr val="black">
                  <a:tint val="75000"/>
                </a:prstClr>
              </a:solidFill>
            </a:endParaRPr>
          </a:p>
        </p:txBody>
      </p:sp>
    </p:spTree>
    <p:extLst>
      <p:ext uri="{BB962C8B-B14F-4D97-AF65-F5344CB8AC3E}">
        <p14:creationId xmlns:p14="http://schemas.microsoft.com/office/powerpoint/2010/main" val="4126848180"/>
      </p:ext>
    </p:extLst>
  </p:cSld>
  <p:clrMapOvr>
    <a:masterClrMapping/>
  </p:clrMapOvr>
  <p:transition>
    <p:circl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defTabSz="685800"/>
            <a:fld id="{89498CC0-00AF-49D3-8A82-AAF5DD8F8D2E}" type="datetime1">
              <a:rPr lang="es-MX" smtClean="0">
                <a:solidFill>
                  <a:prstClr val="black">
                    <a:tint val="75000"/>
                  </a:prstClr>
                </a:solidFill>
              </a:rPr>
              <a:t>18/04/2024</a:t>
            </a:fld>
            <a:endParaRPr lang="es-MX" dirty="0">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r>
              <a:rPr lang="es-MX" dirty="0" smtClean="0">
                <a:solidFill>
                  <a:prstClr val="black">
                    <a:tint val="75000"/>
                  </a:prstClr>
                </a:solidFill>
              </a:rPr>
              <a:t>MR 2024.</a:t>
            </a:r>
            <a:endParaRPr lang="es-MX"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13ABBB73-74FA-4D28-88DC-1DAEC8A8E3BF}" type="slidenum">
              <a:rPr lang="es-MX" smtClean="0">
                <a:solidFill>
                  <a:prstClr val="black">
                    <a:tint val="75000"/>
                  </a:prstClr>
                </a:solidFill>
              </a:rPr>
              <a:pPr defTabSz="685800"/>
              <a:t>‹Nº›</a:t>
            </a:fld>
            <a:endParaRPr lang="es-MX" dirty="0">
              <a:solidFill>
                <a:prstClr val="black">
                  <a:tint val="75000"/>
                </a:prstClr>
              </a:solidFill>
            </a:endParaRPr>
          </a:p>
        </p:txBody>
      </p:sp>
    </p:spTree>
    <p:extLst>
      <p:ext uri="{BB962C8B-B14F-4D97-AF65-F5344CB8AC3E}">
        <p14:creationId xmlns:p14="http://schemas.microsoft.com/office/powerpoint/2010/main" val="1949861987"/>
      </p:ext>
    </p:extLst>
  </p:cSld>
  <p:clrMapOvr>
    <a:masterClrMapping/>
  </p:clrMapOvr>
  <p:transition>
    <p:circl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defTabSz="685800"/>
            <a:fld id="{E311E1BC-4DCD-4B3F-9532-8FDFD1617995}" type="datetime1">
              <a:rPr lang="es-MX" smtClean="0">
                <a:solidFill>
                  <a:prstClr val="black">
                    <a:tint val="75000"/>
                  </a:prstClr>
                </a:solidFill>
              </a:rPr>
              <a:t>18/04/2024</a:t>
            </a:fld>
            <a:endParaRPr lang="es-MX" dirty="0">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r>
              <a:rPr lang="es-MX" dirty="0" smtClean="0">
                <a:solidFill>
                  <a:prstClr val="black">
                    <a:tint val="75000"/>
                  </a:prstClr>
                </a:solidFill>
              </a:rPr>
              <a:t>MR 2024.</a:t>
            </a:r>
            <a:endParaRPr lang="es-MX"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13ABBB73-74FA-4D28-88DC-1DAEC8A8E3BF}" type="slidenum">
              <a:rPr lang="es-MX" smtClean="0">
                <a:solidFill>
                  <a:prstClr val="black">
                    <a:tint val="75000"/>
                  </a:prstClr>
                </a:solidFill>
              </a:rPr>
              <a:pPr defTabSz="685800"/>
              <a:t>‹Nº›</a:t>
            </a:fld>
            <a:endParaRPr lang="es-MX" dirty="0">
              <a:solidFill>
                <a:prstClr val="black">
                  <a:tint val="75000"/>
                </a:prstClr>
              </a:solidFill>
            </a:endParaRPr>
          </a:p>
        </p:txBody>
      </p:sp>
    </p:spTree>
    <p:extLst>
      <p:ext uri="{BB962C8B-B14F-4D97-AF65-F5344CB8AC3E}">
        <p14:creationId xmlns:p14="http://schemas.microsoft.com/office/powerpoint/2010/main" val="3975938108"/>
      </p:ext>
    </p:extLst>
  </p:cSld>
  <p:clrMapOvr>
    <a:masterClrMapping/>
  </p:clrMapOvr>
  <p:transition>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C4913426-C177-4E20-8004-C051A1E44753}" type="datetime1">
              <a:rPr lang="es-MX" smtClean="0"/>
              <a:t>18/04/2024</a:t>
            </a:fld>
            <a:endParaRPr lang="es-MX" dirty="0"/>
          </a:p>
        </p:txBody>
      </p:sp>
      <p:sp>
        <p:nvSpPr>
          <p:cNvPr id="6" name="Footer Placeholder 5"/>
          <p:cNvSpPr>
            <a:spLocks noGrp="1"/>
          </p:cNvSpPr>
          <p:nvPr>
            <p:ph type="ftr" sz="quarter" idx="11"/>
          </p:nvPr>
        </p:nvSpPr>
        <p:spPr/>
        <p:txBody>
          <a:bodyPr/>
          <a:lstStyle/>
          <a:p>
            <a:r>
              <a:rPr lang="es-MX" dirty="0" smtClean="0"/>
              <a:t>MR 2024.</a:t>
            </a:r>
            <a:endParaRPr lang="es-MX" dirty="0"/>
          </a:p>
        </p:txBody>
      </p:sp>
      <p:sp>
        <p:nvSpPr>
          <p:cNvPr id="7" name="Slide Number Placeholder 6"/>
          <p:cNvSpPr>
            <a:spLocks noGrp="1"/>
          </p:cNvSpPr>
          <p:nvPr>
            <p:ph type="sldNum" sz="quarter" idx="12"/>
          </p:nvPr>
        </p:nvSpPr>
        <p:spPr/>
        <p:txBody>
          <a:bodyPr/>
          <a:lstStyle/>
          <a:p>
            <a:fld id="{01DCEC54-42B0-43A0-B425-471A514466C7}" type="slidenum">
              <a:rPr lang="es-MX" smtClean="0"/>
              <a:t>‹Nº›</a:t>
            </a:fld>
            <a:endParaRPr lang="es-MX" dirty="0"/>
          </a:p>
        </p:txBody>
      </p:sp>
    </p:spTree>
    <p:extLst>
      <p:ext uri="{BB962C8B-B14F-4D97-AF65-F5344CB8AC3E}">
        <p14:creationId xmlns:p14="http://schemas.microsoft.com/office/powerpoint/2010/main" val="670893189"/>
      </p:ext>
    </p:extLst>
  </p:cSld>
  <p:clrMapOvr>
    <a:masterClrMapping/>
  </p:clrMapOvr>
  <p:transition>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E096926-E304-4910-9D80-50C810C64FE7}" type="datetime1">
              <a:rPr lang="es-MX" smtClean="0"/>
              <a:t>18/04/2024</a:t>
            </a:fld>
            <a:endParaRPr lang="es-MX" dirty="0"/>
          </a:p>
        </p:txBody>
      </p:sp>
      <p:sp>
        <p:nvSpPr>
          <p:cNvPr id="8" name="Footer Placeholder 7"/>
          <p:cNvSpPr>
            <a:spLocks noGrp="1"/>
          </p:cNvSpPr>
          <p:nvPr>
            <p:ph type="ftr" sz="quarter" idx="11"/>
          </p:nvPr>
        </p:nvSpPr>
        <p:spPr/>
        <p:txBody>
          <a:bodyPr/>
          <a:lstStyle/>
          <a:p>
            <a:r>
              <a:rPr lang="es-MX" dirty="0" smtClean="0"/>
              <a:t>MR 2024.</a:t>
            </a:r>
            <a:endParaRPr lang="es-MX" dirty="0"/>
          </a:p>
        </p:txBody>
      </p:sp>
      <p:sp>
        <p:nvSpPr>
          <p:cNvPr id="9" name="Slide Number Placeholder 8"/>
          <p:cNvSpPr>
            <a:spLocks noGrp="1"/>
          </p:cNvSpPr>
          <p:nvPr>
            <p:ph type="sldNum" sz="quarter" idx="12"/>
          </p:nvPr>
        </p:nvSpPr>
        <p:spPr/>
        <p:txBody>
          <a:bodyPr/>
          <a:lstStyle/>
          <a:p>
            <a:fld id="{01DCEC54-42B0-43A0-B425-471A514466C7}" type="slidenum">
              <a:rPr lang="es-MX" smtClean="0"/>
              <a:t>‹Nº›</a:t>
            </a:fld>
            <a:endParaRPr lang="es-MX" dirty="0"/>
          </a:p>
        </p:txBody>
      </p:sp>
    </p:spTree>
    <p:extLst>
      <p:ext uri="{BB962C8B-B14F-4D97-AF65-F5344CB8AC3E}">
        <p14:creationId xmlns:p14="http://schemas.microsoft.com/office/powerpoint/2010/main" val="3194846433"/>
      </p:ext>
    </p:extLst>
  </p:cSld>
  <p:clrMapOvr>
    <a:masterClrMapping/>
  </p:clrMapOvr>
  <p:transition>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542AFBD0-4627-4319-9481-B39BB3E58F0C}" type="datetime1">
              <a:rPr lang="es-MX" smtClean="0"/>
              <a:t>18/04/2024</a:t>
            </a:fld>
            <a:endParaRPr lang="es-MX" dirty="0"/>
          </a:p>
        </p:txBody>
      </p:sp>
      <p:sp>
        <p:nvSpPr>
          <p:cNvPr id="4" name="Footer Placeholder 3"/>
          <p:cNvSpPr>
            <a:spLocks noGrp="1"/>
          </p:cNvSpPr>
          <p:nvPr>
            <p:ph type="ftr" sz="quarter" idx="11"/>
          </p:nvPr>
        </p:nvSpPr>
        <p:spPr/>
        <p:txBody>
          <a:bodyPr/>
          <a:lstStyle/>
          <a:p>
            <a:r>
              <a:rPr lang="es-MX" dirty="0" smtClean="0"/>
              <a:t>MR 2024.</a:t>
            </a:r>
            <a:endParaRPr lang="es-MX" dirty="0"/>
          </a:p>
        </p:txBody>
      </p:sp>
      <p:sp>
        <p:nvSpPr>
          <p:cNvPr id="5" name="Slide Number Placeholder 4"/>
          <p:cNvSpPr>
            <a:spLocks noGrp="1"/>
          </p:cNvSpPr>
          <p:nvPr>
            <p:ph type="sldNum" sz="quarter" idx="12"/>
          </p:nvPr>
        </p:nvSpPr>
        <p:spPr/>
        <p:txBody>
          <a:bodyPr/>
          <a:lstStyle/>
          <a:p>
            <a:fld id="{01DCEC54-42B0-43A0-B425-471A514466C7}" type="slidenum">
              <a:rPr lang="es-MX" smtClean="0"/>
              <a:t>‹Nº›</a:t>
            </a:fld>
            <a:endParaRPr lang="es-MX" dirty="0"/>
          </a:p>
        </p:txBody>
      </p:sp>
    </p:spTree>
    <p:extLst>
      <p:ext uri="{BB962C8B-B14F-4D97-AF65-F5344CB8AC3E}">
        <p14:creationId xmlns:p14="http://schemas.microsoft.com/office/powerpoint/2010/main" val="2890517009"/>
      </p:ext>
    </p:extLst>
  </p:cSld>
  <p:clrMapOvr>
    <a:masterClrMapping/>
  </p:clrMapOvr>
  <p:transition>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FBA3F-AC24-47AE-8DA2-E454D9BEF471}" type="datetime1">
              <a:rPr lang="es-MX" smtClean="0"/>
              <a:t>18/04/2024</a:t>
            </a:fld>
            <a:endParaRPr lang="es-MX" dirty="0"/>
          </a:p>
        </p:txBody>
      </p:sp>
      <p:sp>
        <p:nvSpPr>
          <p:cNvPr id="3" name="Footer Placeholder 2"/>
          <p:cNvSpPr>
            <a:spLocks noGrp="1"/>
          </p:cNvSpPr>
          <p:nvPr>
            <p:ph type="ftr" sz="quarter" idx="11"/>
          </p:nvPr>
        </p:nvSpPr>
        <p:spPr/>
        <p:txBody>
          <a:bodyPr/>
          <a:lstStyle/>
          <a:p>
            <a:r>
              <a:rPr lang="es-MX" dirty="0" smtClean="0"/>
              <a:t>MR 2024.</a:t>
            </a:r>
            <a:endParaRPr lang="es-MX" dirty="0"/>
          </a:p>
        </p:txBody>
      </p:sp>
      <p:sp>
        <p:nvSpPr>
          <p:cNvPr id="4" name="Slide Number Placeholder 3"/>
          <p:cNvSpPr>
            <a:spLocks noGrp="1"/>
          </p:cNvSpPr>
          <p:nvPr>
            <p:ph type="sldNum" sz="quarter" idx="12"/>
          </p:nvPr>
        </p:nvSpPr>
        <p:spPr/>
        <p:txBody>
          <a:bodyPr/>
          <a:lstStyle/>
          <a:p>
            <a:fld id="{01DCEC54-42B0-43A0-B425-471A514466C7}" type="slidenum">
              <a:rPr lang="es-MX" smtClean="0"/>
              <a:t>‹Nº›</a:t>
            </a:fld>
            <a:endParaRPr lang="es-MX" dirty="0"/>
          </a:p>
        </p:txBody>
      </p:sp>
    </p:spTree>
    <p:extLst>
      <p:ext uri="{BB962C8B-B14F-4D97-AF65-F5344CB8AC3E}">
        <p14:creationId xmlns:p14="http://schemas.microsoft.com/office/powerpoint/2010/main" val="2875513991"/>
      </p:ext>
    </p:extLst>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11E461C-E4CC-458D-8560-C77D5C3ADCAB}" type="datetime1">
              <a:rPr lang="es-MX" smtClean="0"/>
              <a:t>18/04/2024</a:t>
            </a:fld>
            <a:endParaRPr lang="es-MX" dirty="0"/>
          </a:p>
        </p:txBody>
      </p:sp>
      <p:sp>
        <p:nvSpPr>
          <p:cNvPr id="6" name="Footer Placeholder 5"/>
          <p:cNvSpPr>
            <a:spLocks noGrp="1"/>
          </p:cNvSpPr>
          <p:nvPr>
            <p:ph type="ftr" sz="quarter" idx="11"/>
          </p:nvPr>
        </p:nvSpPr>
        <p:spPr/>
        <p:txBody>
          <a:bodyPr/>
          <a:lstStyle/>
          <a:p>
            <a:r>
              <a:rPr lang="es-MX" dirty="0" smtClean="0"/>
              <a:t>MR 2024.</a:t>
            </a:r>
            <a:endParaRPr lang="es-MX" dirty="0"/>
          </a:p>
        </p:txBody>
      </p:sp>
      <p:sp>
        <p:nvSpPr>
          <p:cNvPr id="7" name="Slide Number Placeholder 6"/>
          <p:cNvSpPr>
            <a:spLocks noGrp="1"/>
          </p:cNvSpPr>
          <p:nvPr>
            <p:ph type="sldNum" sz="quarter" idx="12"/>
          </p:nvPr>
        </p:nvSpPr>
        <p:spPr/>
        <p:txBody>
          <a:bodyPr/>
          <a:lstStyle/>
          <a:p>
            <a:fld id="{01DCEC54-42B0-43A0-B425-471A514466C7}" type="slidenum">
              <a:rPr lang="es-MX" smtClean="0"/>
              <a:t>‹Nº›</a:t>
            </a:fld>
            <a:endParaRPr lang="es-MX" dirty="0"/>
          </a:p>
        </p:txBody>
      </p:sp>
    </p:spTree>
    <p:extLst>
      <p:ext uri="{BB962C8B-B14F-4D97-AF65-F5344CB8AC3E}">
        <p14:creationId xmlns:p14="http://schemas.microsoft.com/office/powerpoint/2010/main" val="3065823351"/>
      </p:ext>
    </p:extLst>
  </p:cSld>
  <p:clrMapOvr>
    <a:masterClrMapping/>
  </p:clrMapOvr>
  <p:transition>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359353D-130D-4AA0-85D7-1A9B13147A6B}" type="datetime1">
              <a:rPr lang="es-MX" smtClean="0"/>
              <a:t>18/04/2024</a:t>
            </a:fld>
            <a:endParaRPr lang="es-MX" dirty="0"/>
          </a:p>
        </p:txBody>
      </p:sp>
      <p:sp>
        <p:nvSpPr>
          <p:cNvPr id="6" name="Footer Placeholder 5"/>
          <p:cNvSpPr>
            <a:spLocks noGrp="1"/>
          </p:cNvSpPr>
          <p:nvPr>
            <p:ph type="ftr" sz="quarter" idx="11"/>
          </p:nvPr>
        </p:nvSpPr>
        <p:spPr/>
        <p:txBody>
          <a:bodyPr/>
          <a:lstStyle/>
          <a:p>
            <a:r>
              <a:rPr lang="es-MX" dirty="0" smtClean="0"/>
              <a:t>MR 2024.</a:t>
            </a:r>
            <a:endParaRPr lang="es-MX" dirty="0"/>
          </a:p>
        </p:txBody>
      </p:sp>
      <p:sp>
        <p:nvSpPr>
          <p:cNvPr id="7" name="Slide Number Placeholder 6"/>
          <p:cNvSpPr>
            <a:spLocks noGrp="1"/>
          </p:cNvSpPr>
          <p:nvPr>
            <p:ph type="sldNum" sz="quarter" idx="12"/>
          </p:nvPr>
        </p:nvSpPr>
        <p:spPr/>
        <p:txBody>
          <a:bodyPr/>
          <a:lstStyle/>
          <a:p>
            <a:fld id="{01DCEC54-42B0-43A0-B425-471A514466C7}" type="slidenum">
              <a:rPr lang="es-MX" smtClean="0"/>
              <a:t>‹Nº›</a:t>
            </a:fld>
            <a:endParaRPr lang="es-MX" dirty="0"/>
          </a:p>
        </p:txBody>
      </p:sp>
    </p:spTree>
    <p:extLst>
      <p:ext uri="{BB962C8B-B14F-4D97-AF65-F5344CB8AC3E}">
        <p14:creationId xmlns:p14="http://schemas.microsoft.com/office/powerpoint/2010/main" val="3761970555"/>
      </p:ext>
    </p:extLst>
  </p:cSld>
  <p:clrMapOvr>
    <a:masterClrMapping/>
  </p:clrMapOvr>
  <p:transition>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0">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EE717-0999-4A66-B473-8F1C3AE34953}" type="datetime1">
              <a:rPr lang="es-MX" smtClean="0"/>
              <a:t>18/04/2024</a:t>
            </a:fld>
            <a:endParaRPr lang="es-MX"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MX" dirty="0" smtClean="0"/>
              <a:t>MR 2024.</a:t>
            </a:r>
            <a:endParaRPr lang="es-MX"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CEC54-42B0-43A0-B425-471A514466C7}" type="slidenum">
              <a:rPr lang="es-MX" smtClean="0"/>
              <a:t>‹Nº›</a:t>
            </a:fld>
            <a:endParaRPr lang="es-MX" dirty="0"/>
          </a:p>
        </p:txBody>
      </p:sp>
    </p:spTree>
    <p:extLst>
      <p:ext uri="{BB962C8B-B14F-4D97-AF65-F5344CB8AC3E}">
        <p14:creationId xmlns:p14="http://schemas.microsoft.com/office/powerpoint/2010/main" val="18521218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24" r:id="rId28"/>
  </p:sldLayoutIdLst>
  <p:transition>
    <p:circl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26FF1A1A-6EB3-47E7-BD58-33D9B0EB0C9B}" type="datetime1">
              <a:rPr lang="es-MX" smtClean="0">
                <a:solidFill>
                  <a:prstClr val="black">
                    <a:tint val="75000"/>
                  </a:prstClr>
                </a:solidFill>
              </a:rPr>
              <a:t>18/04/2024</a:t>
            </a:fld>
            <a:endParaRPr lang="es-MX" dirty="0">
              <a:solidFill>
                <a:prstClr val="black">
                  <a:tint val="75000"/>
                </a:prstClr>
              </a:solidFill>
            </a:endParaRPr>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r>
              <a:rPr lang="es-MX" dirty="0" smtClean="0">
                <a:solidFill>
                  <a:prstClr val="black">
                    <a:tint val="75000"/>
                  </a:prstClr>
                </a:solidFill>
              </a:rPr>
              <a:t>MR 2024.</a:t>
            </a:r>
            <a:endParaRPr lang="es-MX" dirty="0">
              <a:solidFill>
                <a:prstClr val="black">
                  <a:tint val="75000"/>
                </a:prstClr>
              </a:solidFill>
            </a:endParaRP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13ABBB73-74FA-4D28-88DC-1DAEC8A8E3BF}" type="slidenum">
              <a:rPr lang="es-MX" smtClean="0">
                <a:solidFill>
                  <a:prstClr val="black">
                    <a:tint val="75000"/>
                  </a:prstClr>
                </a:solidFill>
              </a:rPr>
              <a:pPr defTabSz="685800"/>
              <a:t>‹Nº›</a:t>
            </a:fld>
            <a:endParaRPr lang="es-MX" dirty="0">
              <a:solidFill>
                <a:prstClr val="black">
                  <a:tint val="75000"/>
                </a:prstClr>
              </a:solidFill>
            </a:endParaRPr>
          </a:p>
        </p:txBody>
      </p:sp>
    </p:spTree>
    <p:extLst>
      <p:ext uri="{BB962C8B-B14F-4D97-AF65-F5344CB8AC3E}">
        <p14:creationId xmlns:p14="http://schemas.microsoft.com/office/powerpoint/2010/main" val="1791855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p:circle/>
  </p:transition>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26" Type="http://schemas.microsoft.com/office/2007/relationships/hdphoto" Target="../media/hdphoto12.wdp"/><Relationship Id="rId3" Type="http://schemas.openxmlformats.org/officeDocument/2006/relationships/image" Target="../media/image52.jpe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image" Target="../media/image51.png"/><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6.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5.gif"/></Relationships>
</file>

<file path=ppt/slides/_rels/slide3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17" Type="http://schemas.microsoft.com/office/2007/relationships/hdphoto" Target="../media/hdphoto13.wdp"/><Relationship Id="rId2" Type="http://schemas.openxmlformats.org/officeDocument/2006/relationships/image" Target="../media/image77.png"/><Relationship Id="rId16"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15.wdp"/><Relationship Id="rId3" Type="http://schemas.openxmlformats.org/officeDocument/2006/relationships/image" Target="../media/image92.png"/><Relationship Id="rId7" Type="http://schemas.openxmlformats.org/officeDocument/2006/relationships/image" Target="../media/image74.png"/><Relationship Id="rId12" Type="http://schemas.openxmlformats.org/officeDocument/2006/relationships/image" Target="../media/image97.jpeg"/><Relationship Id="rId17" Type="http://schemas.openxmlformats.org/officeDocument/2006/relationships/image" Target="../media/image75.gif"/><Relationship Id="rId2" Type="http://schemas.openxmlformats.org/officeDocument/2006/relationships/image" Target="../media/image52.jpeg"/><Relationship Id="rId16" Type="http://schemas.microsoft.com/office/2007/relationships/hdphoto" Target="../media/hdphoto16.wdp"/><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6.jpeg"/><Relationship Id="rId5" Type="http://schemas.openxmlformats.org/officeDocument/2006/relationships/image" Target="../media/image76.png"/><Relationship Id="rId15" Type="http://schemas.openxmlformats.org/officeDocument/2006/relationships/image" Target="../media/image99.png"/><Relationship Id="rId10" Type="http://schemas.openxmlformats.org/officeDocument/2006/relationships/image" Target="../media/image95.png"/><Relationship Id="rId4" Type="http://schemas.microsoft.com/office/2007/relationships/hdphoto" Target="../media/hdphoto14.wdp"/><Relationship Id="rId9" Type="http://schemas.openxmlformats.org/officeDocument/2006/relationships/image" Target="../media/image94.jpeg"/><Relationship Id="rId14" Type="http://schemas.openxmlformats.org/officeDocument/2006/relationships/image" Target="../media/image98.png"/></Relationships>
</file>

<file path=ppt/slides/_rels/slide4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73.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08.png"/><Relationship Id="rId2" Type="http://schemas.openxmlformats.org/officeDocument/2006/relationships/image" Target="../media/image100.png"/><Relationship Id="rId16" Type="http://schemas.openxmlformats.org/officeDocument/2006/relationships/image" Target="../media/image75.gif"/><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71.png"/><Relationship Id="rId5" Type="http://schemas.openxmlformats.org/officeDocument/2006/relationships/image" Target="../media/image103.png"/><Relationship Id="rId15" Type="http://schemas.microsoft.com/office/2007/relationships/hdphoto" Target="../media/hdphoto17.wdp"/><Relationship Id="rId10" Type="http://schemas.openxmlformats.org/officeDocument/2006/relationships/image" Target="../media/image69.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0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g"/></Relationships>
</file>

<file path=ppt/slides/_rels/slide4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diagramLayout" Target="../diagrams/layout2.xml"/><Relationship Id="rId7" Type="http://schemas.openxmlformats.org/officeDocument/2006/relationships/image" Target="../media/image119.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1.png"/><Relationship Id="rId4" Type="http://schemas.openxmlformats.org/officeDocument/2006/relationships/image" Target="../media/image130.jpeg"/></Relationships>
</file>

<file path=ppt/slides/_rels/slide5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40.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hyperlink" Target="DIAGRAMA%20MESAS%20RECEPTORAS%202020-2021%20V2%20DTTAL%2005042021%20OK.PPT"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hyperlink" Target="DIAGRAMA%20MESAS%20RECEPTORAS%202020-2021%20V2%20CON%20CRYTS%2022042021%20OK.pptx"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6.xml"/><Relationship Id="rId4" Type="http://schemas.microsoft.com/office/2007/relationships/hdphoto" Target="../media/hdphoto20.wdp"/></Relationships>
</file>

<file path=ppt/slides/_rels/slide68.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6.xml"/><Relationship Id="rId5" Type="http://schemas.openxmlformats.org/officeDocument/2006/relationships/image" Target="../media/image151.jpeg"/><Relationship Id="rId4" Type="http://schemas.openxmlformats.org/officeDocument/2006/relationships/image" Target="../media/image15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52.jpe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58.jpeg"/><Relationship Id="rId1" Type="http://schemas.openxmlformats.org/officeDocument/2006/relationships/slideLayout" Target="../slideLayouts/slideLayout6.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76.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62.png"/><Relationship Id="rId1" Type="http://schemas.openxmlformats.org/officeDocument/2006/relationships/slideLayout" Target="../slideLayouts/slideLayout6.xml"/><Relationship Id="rId4" Type="http://schemas.openxmlformats.org/officeDocument/2006/relationships/image" Target="../media/image163.jpeg"/></Relationships>
</file>

<file path=ppt/slides/_rels/slide7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image" Target="../media/image180.jpeg"/></Relationships>
</file>

<file path=ppt/slides/_rels/slide8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6.jpeg"/><Relationship Id="rId4" Type="http://schemas.openxmlformats.org/officeDocument/2006/relationships/image" Target="../media/image185.jpeg"/></Relationships>
</file>

<file path=ppt/slides/_rels/slide93.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189.png"/><Relationship Id="rId4" Type="http://schemas.openxmlformats.org/officeDocument/2006/relationships/image" Target="../media/image188.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9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97.jpeg"/><Relationship Id="rId4" Type="http://schemas.openxmlformats.org/officeDocument/2006/relationships/image" Target="../media/image196.jpeg"/></Relationships>
</file>

<file path=ppt/slides/_rels/slide9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1970" cy="6858000"/>
          </a:xfrm>
          <a:prstGeom prst="rect">
            <a:avLst/>
          </a:prstGeom>
        </p:spPr>
      </p:pic>
      <p:sp>
        <p:nvSpPr>
          <p:cNvPr id="10" name="Redondear rectángulo de esquina diagonal 9"/>
          <p:cNvSpPr/>
          <p:nvPr/>
        </p:nvSpPr>
        <p:spPr>
          <a:xfrm>
            <a:off x="370114" y="448239"/>
            <a:ext cx="5871029" cy="2336800"/>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Rectángulo 6"/>
          <p:cNvSpPr/>
          <p:nvPr/>
        </p:nvSpPr>
        <p:spPr>
          <a:xfrm>
            <a:off x="500742" y="542582"/>
            <a:ext cx="5428343" cy="2308324"/>
          </a:xfrm>
          <a:prstGeom prst="rect">
            <a:avLst/>
          </a:prstGeom>
        </p:spPr>
        <p:txBody>
          <a:bodyPr wrap="square">
            <a:spAutoFit/>
          </a:bodyPr>
          <a:lstStyle/>
          <a:p>
            <a:r>
              <a:rPr lang="es-MX" sz="3600" b="1" dirty="0" smtClean="0">
                <a:solidFill>
                  <a:schemeClr val="bg1"/>
                </a:solidFill>
              </a:rPr>
              <a:t>MECANISMO DE RECOLECCIÓN, ASISTENCIA ELECTORAL Y MESAS RECEPTORAS 2024</a:t>
            </a:r>
            <a:endParaRPr lang="es-MX" sz="3600" b="1" dirty="0">
              <a:solidFill>
                <a:schemeClr val="bg1"/>
              </a:solidFill>
            </a:endParaRPr>
          </a:p>
        </p:txBody>
      </p:sp>
      <p:sp>
        <p:nvSpPr>
          <p:cNvPr id="8" name="Rectángulo 7"/>
          <p:cNvSpPr/>
          <p:nvPr/>
        </p:nvSpPr>
        <p:spPr>
          <a:xfrm>
            <a:off x="508000" y="2878631"/>
            <a:ext cx="2836455" cy="646331"/>
          </a:xfrm>
          <a:prstGeom prst="rect">
            <a:avLst/>
          </a:prstGeom>
        </p:spPr>
        <p:txBody>
          <a:bodyPr wrap="square">
            <a:spAutoFit/>
          </a:bodyPr>
          <a:lstStyle/>
          <a:p>
            <a:r>
              <a:rPr lang="es-MX" dirty="0" smtClean="0">
                <a:solidFill>
                  <a:srgbClr val="3E5D6F"/>
                </a:solidFill>
                <a:latin typeface="+mj-lt"/>
              </a:rPr>
              <a:t>PROCESO ELECTORAL LOCAL ORDINARIO </a:t>
            </a:r>
            <a:r>
              <a:rPr lang="es-MX" b="1" dirty="0" smtClean="0">
                <a:solidFill>
                  <a:srgbClr val="3E5D6F"/>
                </a:solidFill>
                <a:latin typeface="+mj-lt"/>
              </a:rPr>
              <a:t>2023 - 2024</a:t>
            </a:r>
            <a:endParaRPr lang="es-MX" b="1" dirty="0">
              <a:solidFill>
                <a:srgbClr val="3E5D6F"/>
              </a:solidFill>
              <a:latin typeface="+mj-lt"/>
            </a:endParaRPr>
          </a:p>
        </p:txBody>
      </p:sp>
      <p:sp>
        <p:nvSpPr>
          <p:cNvPr id="12" name="Redondear rectángulo de esquina diagonal 11"/>
          <p:cNvSpPr/>
          <p:nvPr/>
        </p:nvSpPr>
        <p:spPr>
          <a:xfrm>
            <a:off x="370114" y="2850906"/>
            <a:ext cx="137886" cy="646331"/>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113" y="4213201"/>
            <a:ext cx="1044119" cy="835646"/>
          </a:xfrm>
          <a:prstGeom prst="rect">
            <a:avLst/>
          </a:prstGeom>
        </p:spPr>
      </p:pic>
    </p:spTree>
    <p:extLst>
      <p:ext uri="{BB962C8B-B14F-4D97-AF65-F5344CB8AC3E}">
        <p14:creationId xmlns:p14="http://schemas.microsoft.com/office/powerpoint/2010/main" val="439191366"/>
      </p:ext>
    </p:extLst>
  </p:cSld>
  <p:clrMapOvr>
    <a:masterClrMapping/>
  </p:clrMapOvr>
  <p:transition>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9970" y="0"/>
            <a:ext cx="7083222" cy="854609"/>
          </a:xfrm>
        </p:spPr>
        <p:txBody>
          <a:bodyPr>
            <a:noAutofit/>
          </a:bodyPr>
          <a:lstStyle/>
          <a:p>
            <a:pPr algn="ctr" fontAlgn="ctr"/>
            <a:r>
              <a:rPr lang="es-MX" sz="1500" b="1" dirty="0">
                <a:solidFill>
                  <a:srgbClr val="3E5D6F"/>
                </a:solidFill>
                <a:latin typeface="Arial" panose="020B0604020202020204" pitchFamily="34" charset="0"/>
                <a:ea typeface="+mn-ea"/>
                <a:cs typeface="Arial" panose="020B0604020202020204" pitchFamily="34" charset="0"/>
              </a:rPr>
              <a:t>DISTRIBUCIÓN DE CABECERAS DISTRITALES </a:t>
            </a:r>
            <a:r>
              <a:rPr lang="es-MX" sz="1500" b="1" dirty="0" smtClean="0">
                <a:solidFill>
                  <a:srgbClr val="3E5D6F"/>
                </a:solidFill>
                <a:latin typeface="Arial" panose="020B0604020202020204" pitchFamily="34" charset="0"/>
                <a:ea typeface="+mn-ea"/>
                <a:cs typeface="Arial" panose="020B0604020202020204" pitchFamily="34" charset="0"/>
              </a:rPr>
              <a:t>LOCALES (</a:t>
            </a:r>
            <a:r>
              <a:rPr lang="es-MX" sz="1500" b="1" dirty="0">
                <a:solidFill>
                  <a:srgbClr val="3E5D6F"/>
                </a:solidFill>
                <a:latin typeface="Arial" panose="020B0604020202020204" pitchFamily="34" charset="0"/>
                <a:ea typeface="+mn-ea"/>
                <a:cs typeface="Arial" panose="020B0604020202020204" pitchFamily="34" charset="0"/>
              </a:rPr>
              <a:t>ACUERDO INE/CG592/2022 DEL CONSEJO GENERAL DE </a:t>
            </a:r>
            <a:r>
              <a:rPr lang="es-MX" sz="1500" b="1" dirty="0" smtClean="0">
                <a:solidFill>
                  <a:srgbClr val="3E5D6F"/>
                </a:solidFill>
                <a:latin typeface="Arial" panose="020B0604020202020204" pitchFamily="34" charset="0"/>
                <a:ea typeface="+mn-ea"/>
                <a:cs typeface="Arial" panose="020B0604020202020204" pitchFamily="34" charset="0"/>
              </a:rPr>
              <a:t>INE)</a:t>
            </a:r>
            <a:endParaRPr lang="es-MX" sz="1500" b="1" dirty="0">
              <a:solidFill>
                <a:srgbClr val="3E5D6F"/>
              </a:solidFill>
              <a:latin typeface="Arial" panose="020B0604020202020204" pitchFamily="34" charset="0"/>
              <a:ea typeface="+mn-ea"/>
              <a:cs typeface="Arial" panose="020B060402020202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1928503044"/>
              </p:ext>
            </p:extLst>
          </p:nvPr>
        </p:nvGraphicFramePr>
        <p:xfrm>
          <a:off x="285765" y="772366"/>
          <a:ext cx="8571632" cy="5525204"/>
        </p:xfrm>
        <a:graphic>
          <a:graphicData uri="http://schemas.openxmlformats.org/drawingml/2006/table">
            <a:tbl>
              <a:tblPr>
                <a:tableStyleId>{5C22544A-7EE6-4342-B048-85BDC9FD1C3A}</a:tableStyleId>
              </a:tblPr>
              <a:tblGrid>
                <a:gridCol w="838395">
                  <a:extLst>
                    <a:ext uri="{9D8B030D-6E8A-4147-A177-3AD203B41FA5}">
                      <a16:colId xmlns:a16="http://schemas.microsoft.com/office/drawing/2014/main" val="2422774793"/>
                    </a:ext>
                  </a:extLst>
                </a:gridCol>
                <a:gridCol w="2686353">
                  <a:extLst>
                    <a:ext uri="{9D8B030D-6E8A-4147-A177-3AD203B41FA5}">
                      <a16:colId xmlns:a16="http://schemas.microsoft.com/office/drawing/2014/main" val="1277699802"/>
                    </a:ext>
                  </a:extLst>
                </a:gridCol>
                <a:gridCol w="3895672">
                  <a:extLst>
                    <a:ext uri="{9D8B030D-6E8A-4147-A177-3AD203B41FA5}">
                      <a16:colId xmlns:a16="http://schemas.microsoft.com/office/drawing/2014/main" val="4022646476"/>
                    </a:ext>
                  </a:extLst>
                </a:gridCol>
                <a:gridCol w="1151212">
                  <a:extLst>
                    <a:ext uri="{9D8B030D-6E8A-4147-A177-3AD203B41FA5}">
                      <a16:colId xmlns:a16="http://schemas.microsoft.com/office/drawing/2014/main" val="4064358410"/>
                    </a:ext>
                  </a:extLst>
                </a:gridCol>
              </a:tblGrid>
              <a:tr h="333170">
                <a:tc>
                  <a:txBody>
                    <a:bodyPr/>
                    <a:lstStyle/>
                    <a:p>
                      <a:pPr algn="ctr" fontAlgn="ctr"/>
                      <a:r>
                        <a:rPr lang="es-MX" sz="1200" b="1" u="none" strike="noStrike" dirty="0">
                          <a:solidFill>
                            <a:schemeClr val="bg1"/>
                          </a:solidFill>
                          <a:effectLst/>
                          <a:latin typeface="Arial" panose="020B0604020202020204" pitchFamily="34" charset="0"/>
                          <a:cs typeface="Arial" panose="020B0604020202020204" pitchFamily="34" charset="0"/>
                        </a:rPr>
                        <a:t>DISTRITO LOCAL</a:t>
                      </a:r>
                      <a:endParaRPr lang="es-MX" sz="1200" b="1" i="0" u="none" strike="noStrike" dirty="0">
                        <a:solidFill>
                          <a:schemeClr val="bg1"/>
                        </a:solidFill>
                        <a:effectLst/>
                        <a:latin typeface="Arial" panose="020B0604020202020204" pitchFamily="34" charset="0"/>
                        <a:cs typeface="Arial" panose="020B0604020202020204" pitchFamily="34" charset="0"/>
                      </a:endParaRPr>
                    </a:p>
                  </a:txBody>
                  <a:tcPr marL="5350" marR="5350" marT="5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ctr"/>
                      <a:r>
                        <a:rPr lang="es-MX" sz="1200" b="1" u="none" strike="noStrike" dirty="0">
                          <a:solidFill>
                            <a:schemeClr val="bg1"/>
                          </a:solidFill>
                          <a:effectLst/>
                          <a:latin typeface="Arial" panose="020B0604020202020204" pitchFamily="34" charset="0"/>
                          <a:cs typeface="Arial" panose="020B0604020202020204" pitchFamily="34" charset="0"/>
                        </a:rPr>
                        <a:t>MUNICIPIO</a:t>
                      </a:r>
                      <a:endParaRPr lang="es-MX" sz="1200" b="1" i="0" u="none" strike="noStrike" dirty="0">
                        <a:solidFill>
                          <a:schemeClr val="bg1"/>
                        </a:solidFill>
                        <a:effectLst/>
                        <a:latin typeface="Arial" panose="020B0604020202020204" pitchFamily="34" charset="0"/>
                        <a:cs typeface="Arial" panose="020B0604020202020204" pitchFamily="34" charset="0"/>
                      </a:endParaRPr>
                    </a:p>
                  </a:txBody>
                  <a:tcPr marL="5350" marR="5350" marT="5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ctr"/>
                      <a:r>
                        <a:rPr lang="es-MX" sz="1200" b="1" u="none" strike="noStrike" dirty="0">
                          <a:solidFill>
                            <a:schemeClr val="bg1"/>
                          </a:solidFill>
                          <a:effectLst/>
                          <a:latin typeface="Arial" panose="020B0604020202020204" pitchFamily="34" charset="0"/>
                          <a:cs typeface="Arial" panose="020B0604020202020204" pitchFamily="34" charset="0"/>
                        </a:rPr>
                        <a:t>LOCALIDAD</a:t>
                      </a:r>
                      <a:endParaRPr lang="es-MX" sz="1200" b="1" i="0" u="none" strike="noStrike" dirty="0">
                        <a:solidFill>
                          <a:schemeClr val="bg1"/>
                        </a:solidFill>
                        <a:effectLst/>
                        <a:latin typeface="Arial" panose="020B0604020202020204" pitchFamily="34" charset="0"/>
                        <a:cs typeface="Arial" panose="020B0604020202020204" pitchFamily="34" charset="0"/>
                      </a:endParaRPr>
                    </a:p>
                  </a:txBody>
                  <a:tcPr marL="5350" marR="5350" marT="5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ctr"/>
                      <a:r>
                        <a:rPr lang="es-MX" sz="1200" b="1" u="none" strike="noStrike" dirty="0">
                          <a:solidFill>
                            <a:schemeClr val="bg1"/>
                          </a:solidFill>
                          <a:effectLst/>
                          <a:latin typeface="Arial" panose="020B0604020202020204" pitchFamily="34" charset="0"/>
                          <a:cs typeface="Arial" panose="020B0604020202020204" pitchFamily="34" charset="0"/>
                        </a:rPr>
                        <a:t>SECCIONES ELECTORALES</a:t>
                      </a:r>
                      <a:endParaRPr lang="es-MX" sz="1200" b="1" i="0" u="none" strike="noStrike" dirty="0">
                        <a:solidFill>
                          <a:schemeClr val="bg1"/>
                        </a:solidFill>
                        <a:effectLst/>
                        <a:latin typeface="Arial" panose="020B0604020202020204" pitchFamily="34" charset="0"/>
                        <a:cs typeface="Arial" panose="020B0604020202020204" pitchFamily="34" charset="0"/>
                      </a:endParaRPr>
                    </a:p>
                  </a:txBody>
                  <a:tcPr marL="5350" marR="5350" marT="5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extLst>
                  <a:ext uri="{0D108BD9-81ED-4DB2-BD59-A6C34878D82A}">
                    <a16:rowId xmlns:a16="http://schemas.microsoft.com/office/drawing/2014/main" val="2125645461"/>
                  </a:ext>
                </a:extLst>
              </a:tr>
              <a:tr h="184490">
                <a:tc>
                  <a:txBody>
                    <a:bodyPr/>
                    <a:lstStyle/>
                    <a:p>
                      <a:pPr algn="ctr" fontAlgn="b"/>
                      <a:r>
                        <a:rPr lang="es-MX" sz="1400" u="none" strike="noStrike" dirty="0">
                          <a:effectLst/>
                        </a:rPr>
                        <a:t>01</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CÁRDENAS - HUIMANGUILLO</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HEROICA DE CÁRDENAS</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56</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7964452"/>
                  </a:ext>
                </a:extLst>
              </a:tr>
              <a:tr h="184490">
                <a:tc>
                  <a:txBody>
                    <a:bodyPr/>
                    <a:lstStyle/>
                    <a:p>
                      <a:pPr algn="ctr" fontAlgn="b"/>
                      <a:r>
                        <a:rPr lang="es-MX" sz="1400" u="none" strike="noStrike" dirty="0">
                          <a:effectLst/>
                        </a:rPr>
                        <a:t>02</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CÁRDENAS</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HEROICA DE CÁRDENAS</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52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2765134"/>
                  </a:ext>
                </a:extLst>
              </a:tr>
              <a:tr h="184490">
                <a:tc>
                  <a:txBody>
                    <a:bodyPr/>
                    <a:lstStyle/>
                    <a:p>
                      <a:pPr algn="ctr" fontAlgn="b"/>
                      <a:r>
                        <a:rPr lang="es-MX" sz="1400" u="none" strike="noStrike" dirty="0">
                          <a:effectLst/>
                        </a:rPr>
                        <a:t>03</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CÁRDENAS</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HEROICA DE CÁRDENAS</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50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1200050"/>
                  </a:ext>
                </a:extLst>
              </a:tr>
              <a:tr h="184490">
                <a:tc>
                  <a:txBody>
                    <a:bodyPr/>
                    <a:lstStyle/>
                    <a:p>
                      <a:pPr algn="ctr" fontAlgn="b"/>
                      <a:r>
                        <a:rPr lang="es-MX" sz="1400" u="none" strike="noStrike" dirty="0">
                          <a:effectLst/>
                        </a:rPr>
                        <a:t>04</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CENTLA</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DE FRONTERA</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64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062312"/>
                  </a:ext>
                </a:extLst>
              </a:tr>
              <a:tr h="184490">
                <a:tc>
                  <a:txBody>
                    <a:bodyPr/>
                    <a:lstStyle/>
                    <a:p>
                      <a:pPr algn="ctr" fontAlgn="b"/>
                      <a:r>
                        <a:rPr lang="es-MX" sz="1400" u="none" strike="noStrike" dirty="0">
                          <a:effectLst/>
                        </a:rPr>
                        <a:t>05</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CENTRO</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DE VILLAHERMOSA</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34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6995836"/>
                  </a:ext>
                </a:extLst>
              </a:tr>
              <a:tr h="184490">
                <a:tc>
                  <a:txBody>
                    <a:bodyPr/>
                    <a:lstStyle/>
                    <a:p>
                      <a:pPr algn="ctr" fontAlgn="b"/>
                      <a:r>
                        <a:rPr lang="es-MX" sz="1400" u="none" strike="noStrike" dirty="0">
                          <a:effectLst/>
                        </a:rPr>
                        <a:t>06</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CENTRO</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VILLA MACULTEPEC</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44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7777933"/>
                  </a:ext>
                </a:extLst>
              </a:tr>
              <a:tr h="184490">
                <a:tc>
                  <a:txBody>
                    <a:bodyPr/>
                    <a:lstStyle/>
                    <a:p>
                      <a:pPr algn="ctr" fontAlgn="b"/>
                      <a:r>
                        <a:rPr lang="es-MX" sz="1400" u="none" strike="noStrike" dirty="0">
                          <a:effectLst/>
                        </a:rPr>
                        <a:t>07</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CENTRO</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DE VILLAHERMOSA</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61</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4866753"/>
                  </a:ext>
                </a:extLst>
              </a:tr>
              <a:tr h="184490">
                <a:tc>
                  <a:txBody>
                    <a:bodyPr/>
                    <a:lstStyle/>
                    <a:p>
                      <a:pPr algn="ctr" fontAlgn="b"/>
                      <a:r>
                        <a:rPr lang="es-MX" sz="1400" u="none" strike="noStrike" dirty="0">
                          <a:effectLst/>
                        </a:rPr>
                        <a:t>08</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CENTRO</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DE VILLAHERMOSA</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50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4128268"/>
                  </a:ext>
                </a:extLst>
              </a:tr>
              <a:tr h="184490">
                <a:tc>
                  <a:txBody>
                    <a:bodyPr/>
                    <a:lstStyle/>
                    <a:p>
                      <a:pPr algn="ctr" fontAlgn="b"/>
                      <a:r>
                        <a:rPr lang="es-MX" sz="1400" u="none" strike="noStrike" dirty="0">
                          <a:effectLst/>
                        </a:rPr>
                        <a:t>09</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CENTRO</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DE VILLAHERMOSA</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82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601214"/>
                  </a:ext>
                </a:extLst>
              </a:tr>
              <a:tr h="184490">
                <a:tc>
                  <a:txBody>
                    <a:bodyPr/>
                    <a:lstStyle/>
                    <a:p>
                      <a:pPr algn="ctr" fontAlgn="b"/>
                      <a:r>
                        <a:rPr lang="es-MX" sz="1400" u="none" strike="noStrike" dirty="0">
                          <a:effectLst/>
                        </a:rPr>
                        <a:t>10</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CENTRO</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VILLA PLAYAS DEL ROSARIO (SUBTENIENTE GARCÍA)</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36</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889569"/>
                  </a:ext>
                </a:extLst>
              </a:tr>
              <a:tr h="184490">
                <a:tc>
                  <a:txBody>
                    <a:bodyPr/>
                    <a:lstStyle/>
                    <a:p>
                      <a:pPr algn="ctr" fontAlgn="b"/>
                      <a:r>
                        <a:rPr lang="es-MX" sz="1400" u="none" strike="noStrike" dirty="0">
                          <a:effectLst/>
                        </a:rPr>
                        <a:t>11</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COMALCALCO - CUNDUACÁN</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DE COMALCALCO</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48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4562056"/>
                  </a:ext>
                </a:extLst>
              </a:tr>
              <a:tr h="184490">
                <a:tc>
                  <a:txBody>
                    <a:bodyPr/>
                    <a:lstStyle/>
                    <a:p>
                      <a:pPr algn="ctr" fontAlgn="b"/>
                      <a:r>
                        <a:rPr lang="es-MX" sz="1400" u="none" strike="noStrike" dirty="0">
                          <a:effectLst/>
                        </a:rPr>
                        <a:t>12</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COMALCALCO</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DE COMALCALCO</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52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6363127"/>
                  </a:ext>
                </a:extLst>
              </a:tr>
              <a:tr h="184490">
                <a:tc>
                  <a:txBody>
                    <a:bodyPr/>
                    <a:lstStyle/>
                    <a:p>
                      <a:pPr algn="ctr" fontAlgn="b"/>
                      <a:r>
                        <a:rPr lang="es-MX" sz="1400" u="none" strike="noStrike" dirty="0">
                          <a:effectLst/>
                        </a:rPr>
                        <a:t>13</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CUNDUACÁN</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DE CUNDUACÁN</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50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6667390"/>
                  </a:ext>
                </a:extLst>
              </a:tr>
              <a:tr h="184490">
                <a:tc>
                  <a:txBody>
                    <a:bodyPr/>
                    <a:lstStyle/>
                    <a:p>
                      <a:pPr algn="ctr" fontAlgn="b"/>
                      <a:r>
                        <a:rPr lang="es-MX" sz="1400" u="none" strike="noStrike" dirty="0">
                          <a:effectLst/>
                        </a:rPr>
                        <a:t>14</a:t>
                      </a:r>
                      <a:endParaRPr lang="es-MX" sz="1400" b="1" i="0" u="none" strike="noStrike" dirty="0">
                        <a:solidFill>
                          <a:srgbClr val="000000"/>
                        </a:solidFill>
                        <a:effectLst/>
                        <a:latin typeface="Calibri" panose="020F0502020204030204" pitchFamily="34" charset="0"/>
                      </a:endParaRPr>
                    </a:p>
                  </a:txBody>
                  <a:tcPr marL="5350" marR="5350" marT="5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EMILIANO ZAPATA - JONUTA - MACUSPANA</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DE EMILIANO ZAPATA</a:t>
                      </a:r>
                      <a:endParaRPr lang="es-MX" sz="1400" b="1" i="0" u="none" strike="noStrike" dirty="0">
                        <a:solidFill>
                          <a:srgbClr val="000000"/>
                        </a:solidFill>
                        <a:effectLst/>
                        <a:latin typeface="Calibri" panose="020F0502020204030204" pitchFamily="34" charset="0"/>
                      </a:endParaRPr>
                    </a:p>
                  </a:txBody>
                  <a:tcPr marL="5350" marR="5350" marT="5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82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2136986"/>
                  </a:ext>
                </a:extLst>
              </a:tr>
              <a:tr h="184490">
                <a:tc>
                  <a:txBody>
                    <a:bodyPr/>
                    <a:lstStyle/>
                    <a:p>
                      <a:pPr algn="ctr" fontAlgn="b"/>
                      <a:r>
                        <a:rPr lang="es-MX" sz="1400" u="none" strike="noStrike" dirty="0">
                          <a:effectLst/>
                        </a:rPr>
                        <a:t>15</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HUIMANGUILLO</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DE HUIMANGUILLO</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63</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9867879"/>
                  </a:ext>
                </a:extLst>
              </a:tr>
              <a:tr h="184490">
                <a:tc>
                  <a:txBody>
                    <a:bodyPr/>
                    <a:lstStyle/>
                    <a:p>
                      <a:pPr algn="ctr" fontAlgn="b"/>
                      <a:r>
                        <a:rPr lang="es-MX" sz="1400" u="none" strike="noStrike" dirty="0">
                          <a:effectLst/>
                        </a:rPr>
                        <a:t>16</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JALAPA - MACUSPANA</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DE MACUSPANA</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70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637866"/>
                  </a:ext>
                </a:extLst>
              </a:tr>
              <a:tr h="184490">
                <a:tc>
                  <a:txBody>
                    <a:bodyPr/>
                    <a:lstStyle/>
                    <a:p>
                      <a:pPr algn="ctr" fontAlgn="b"/>
                      <a:r>
                        <a:rPr lang="es-MX" sz="1400" u="none" strike="noStrike" dirty="0">
                          <a:effectLst/>
                        </a:rPr>
                        <a:t>17</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JALPA DE MÉNDEZ - NACAJUCA</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DE JALPA DE MÉNDEZ</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48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5269509"/>
                  </a:ext>
                </a:extLst>
              </a:tr>
              <a:tr h="184490">
                <a:tc>
                  <a:txBody>
                    <a:bodyPr/>
                    <a:lstStyle/>
                    <a:p>
                      <a:pPr algn="ctr" fontAlgn="b"/>
                      <a:r>
                        <a:rPr lang="es-MX" sz="1400" u="none" strike="noStrike" dirty="0">
                          <a:effectLst/>
                        </a:rPr>
                        <a:t>18</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NACAJUCA</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DE NACAJUCA</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42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3755461"/>
                  </a:ext>
                </a:extLst>
              </a:tr>
              <a:tr h="184490">
                <a:tc>
                  <a:txBody>
                    <a:bodyPr/>
                    <a:lstStyle/>
                    <a:p>
                      <a:pPr algn="ctr" fontAlgn="b"/>
                      <a:r>
                        <a:rPr lang="es-MX" sz="1400" u="none" strike="noStrike" dirty="0">
                          <a:effectLst/>
                        </a:rPr>
                        <a:t>19</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COMALCALCO - PARAÍSO</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DE PARAÍSO</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55</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9405823"/>
                  </a:ext>
                </a:extLst>
              </a:tr>
              <a:tr h="184490">
                <a:tc>
                  <a:txBody>
                    <a:bodyPr/>
                    <a:lstStyle/>
                    <a:p>
                      <a:pPr algn="ctr" fontAlgn="b"/>
                      <a:r>
                        <a:rPr lang="es-MX" sz="1400" u="none" strike="noStrike" dirty="0">
                          <a:effectLst/>
                        </a:rPr>
                        <a:t>20</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TACOTALPA - TEAPA</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DE TEAPA</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54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9424879"/>
                  </a:ext>
                </a:extLst>
              </a:tr>
              <a:tr h="184490">
                <a:tc>
                  <a:txBody>
                    <a:bodyPr/>
                    <a:lstStyle/>
                    <a:p>
                      <a:pPr algn="ctr" fontAlgn="b"/>
                      <a:r>
                        <a:rPr lang="es-MX" sz="1400" u="none" strike="noStrike" dirty="0">
                          <a:effectLst/>
                        </a:rPr>
                        <a:t>21</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BALANCÁN - TENOSIQUE</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MX" sz="1400" u="none" strike="noStrike" dirty="0">
                          <a:effectLst/>
                        </a:rPr>
                        <a:t>CIUDAD DE TENOSIQUE</a:t>
                      </a:r>
                      <a:endParaRPr lang="es-MX" sz="1400" b="1" i="0" u="none" strike="noStrike" dirty="0">
                        <a:solidFill>
                          <a:srgbClr val="000000"/>
                        </a:solidFill>
                        <a:effectLst/>
                        <a:latin typeface="Calibri" panose="020F0502020204030204" pitchFamily="34" charset="0"/>
                      </a:endParaRPr>
                    </a:p>
                  </a:txBody>
                  <a:tcPr marL="5350" marR="5350" marT="5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0" i="0" u="none" strike="noStrike" dirty="0">
                          <a:solidFill>
                            <a:srgbClr val="000000"/>
                          </a:solidFill>
                          <a:effectLst/>
                          <a:latin typeface="Calibri" panose="020F0502020204030204" pitchFamily="34" charset="0"/>
                        </a:rPr>
                        <a:t>89</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9717319"/>
                  </a:ext>
                </a:extLst>
              </a:tr>
              <a:tr h="254065">
                <a:tc>
                  <a:txBody>
                    <a:bodyPr/>
                    <a:lstStyle/>
                    <a:p>
                      <a:pPr algn="ctr" fontAlgn="ctr"/>
                      <a:r>
                        <a:rPr lang="es-MX" sz="1400" b="1" u="none" strike="noStrike" dirty="0">
                          <a:solidFill>
                            <a:schemeClr val="bg1"/>
                          </a:solidFill>
                          <a:effectLst/>
                        </a:rPr>
                        <a:t> </a:t>
                      </a:r>
                      <a:endParaRPr lang="es-MX" sz="1400" b="1" i="0" u="none" strike="noStrike" dirty="0">
                        <a:solidFill>
                          <a:schemeClr val="bg1"/>
                        </a:solidFill>
                        <a:effectLst/>
                        <a:latin typeface="Calibri" panose="020F0502020204030204" pitchFamily="34" charset="0"/>
                      </a:endParaRPr>
                    </a:p>
                  </a:txBody>
                  <a:tcPr marL="5350" marR="5350" marT="5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ctr"/>
                      <a:r>
                        <a:rPr lang="es-MX" sz="1400" b="1" u="none" strike="noStrike" dirty="0">
                          <a:solidFill>
                            <a:schemeClr val="bg1"/>
                          </a:solidFill>
                          <a:effectLst/>
                        </a:rPr>
                        <a:t> </a:t>
                      </a:r>
                      <a:endParaRPr lang="es-MX" sz="1400" b="1" i="0" u="none" strike="noStrike" dirty="0">
                        <a:solidFill>
                          <a:schemeClr val="bg1"/>
                        </a:solidFill>
                        <a:effectLst/>
                        <a:latin typeface="Calibri" panose="020F0502020204030204" pitchFamily="34" charset="0"/>
                      </a:endParaRPr>
                    </a:p>
                  </a:txBody>
                  <a:tcPr marL="5350" marR="5350" marT="5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ctr"/>
                      <a:r>
                        <a:rPr lang="es-MX" sz="1800" b="1" u="none" strike="noStrike" dirty="0">
                          <a:solidFill>
                            <a:schemeClr val="bg1"/>
                          </a:solidFill>
                          <a:effectLst/>
                          <a:latin typeface="Arial" panose="020B0604020202020204" pitchFamily="34" charset="0"/>
                          <a:cs typeface="Arial" panose="020B0604020202020204" pitchFamily="34" charset="0"/>
                        </a:rPr>
                        <a:t>TOTAL</a:t>
                      </a:r>
                      <a:endParaRPr lang="es-MX" sz="1400" b="1" i="0" u="none" strike="noStrike" dirty="0">
                        <a:solidFill>
                          <a:schemeClr val="bg1"/>
                        </a:solidFill>
                        <a:effectLst/>
                        <a:latin typeface="Arial" panose="020B0604020202020204" pitchFamily="34" charset="0"/>
                        <a:cs typeface="Arial" panose="020B0604020202020204" pitchFamily="34" charset="0"/>
                      </a:endParaRPr>
                    </a:p>
                  </a:txBody>
                  <a:tcPr marL="5350" marR="5350" marT="5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ctr"/>
                      <a:r>
                        <a:rPr lang="es-MX" sz="2000" b="1" i="0" u="none" strike="noStrike" dirty="0">
                          <a:solidFill>
                            <a:schemeClr val="bg1"/>
                          </a:solidFill>
                          <a:effectLst/>
                          <a:latin typeface="Arial" panose="020B0604020202020204" pitchFamily="34" charset="0"/>
                          <a:cs typeface="Arial" panose="020B0604020202020204" pitchFamily="34" charset="0"/>
                        </a:rPr>
                        <a:t>1,182</a:t>
                      </a:r>
                      <a:endParaRPr lang="es-MX" sz="24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extLst>
                  <a:ext uri="{0D108BD9-81ED-4DB2-BD59-A6C34878D82A}">
                    <a16:rowId xmlns:a16="http://schemas.microsoft.com/office/drawing/2014/main" val="335970786"/>
                  </a:ext>
                </a:extLst>
              </a:tr>
            </a:tbl>
          </a:graphicData>
        </a:graphic>
      </p:graphicFrame>
      <p:sp>
        <p:nvSpPr>
          <p:cNvPr id="3" name="Marcador de pie de página 2"/>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01DCEC54-42B0-43A0-B425-471A514466C7}" type="slidenum">
              <a:rPr lang="es-MX" smtClean="0"/>
              <a:t>10</a:t>
            </a:fld>
            <a:endParaRPr lang="es-MX" dirty="0"/>
          </a:p>
        </p:txBody>
      </p:sp>
    </p:spTree>
    <p:extLst>
      <p:ext uri="{BB962C8B-B14F-4D97-AF65-F5344CB8AC3E}">
        <p14:creationId xmlns:p14="http://schemas.microsoft.com/office/powerpoint/2010/main" val="3864456897"/>
      </p:ext>
    </p:extLst>
  </p:cSld>
  <p:clrMapOvr>
    <a:masterClrMapping/>
  </p:clrMapOvr>
  <p:transition>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1C63E46F-76B9-4DC5-856F-9BA0EAA7A3F0}"/>
              </a:ext>
            </a:extLst>
          </p:cNvPr>
          <p:cNvSpPr txBox="1"/>
          <p:nvPr/>
        </p:nvSpPr>
        <p:spPr>
          <a:xfrm>
            <a:off x="1435108" y="989165"/>
            <a:ext cx="6261222" cy="404085"/>
          </a:xfrm>
          <a:prstGeom prst="rect">
            <a:avLst/>
          </a:prstGeom>
          <a:noFill/>
        </p:spPr>
        <p:txBody>
          <a:bodyPr wrap="square">
            <a:spAutoFit/>
          </a:bodyPr>
          <a:lstStyle/>
          <a:p>
            <a:pPr algn="ctr"/>
            <a:r>
              <a:rPr lang="es-MX" sz="1013" b="1" dirty="0">
                <a:solidFill>
                  <a:srgbClr val="8A064E"/>
                </a:solidFill>
                <a:latin typeface="Arial" panose="020B0604020202020204" pitchFamily="34" charset="0"/>
                <a:cs typeface="Arial" panose="020B0604020202020204" pitchFamily="34" charset="0"/>
              </a:rPr>
              <a:t>Concentrado de secciones electorales que causaron altas y bajas del marco geográfico electoral de Tabasco, por la aplicación de los programa de </a:t>
            </a:r>
            <a:r>
              <a:rPr lang="es-MX" sz="1013" b="1" dirty="0" err="1" smtClean="0">
                <a:solidFill>
                  <a:srgbClr val="8A064E"/>
                </a:solidFill>
                <a:latin typeface="Arial" panose="020B0604020202020204" pitchFamily="34" charset="0"/>
                <a:cs typeface="Arial" panose="020B0604020202020204" pitchFamily="34" charset="0"/>
              </a:rPr>
              <a:t>Reseccionamiento</a:t>
            </a:r>
            <a:r>
              <a:rPr lang="es-MX" sz="1013" b="1" dirty="0">
                <a:solidFill>
                  <a:srgbClr val="8A064E"/>
                </a:solidFill>
                <a:latin typeface="Arial" panose="020B0604020202020204" pitchFamily="34" charset="0"/>
                <a:cs typeface="Arial" panose="020B0604020202020204" pitchFamily="34" charset="0"/>
              </a:rPr>
              <a:t>.</a:t>
            </a:r>
          </a:p>
        </p:txBody>
      </p:sp>
      <p:graphicFrame>
        <p:nvGraphicFramePr>
          <p:cNvPr id="4" name="Tabla 3"/>
          <p:cNvGraphicFramePr>
            <a:graphicFrameLocks noGrp="1"/>
          </p:cNvGraphicFramePr>
          <p:nvPr>
            <p:extLst>
              <p:ext uri="{D42A27DB-BD31-4B8C-83A1-F6EECF244321}">
                <p14:modId xmlns:p14="http://schemas.microsoft.com/office/powerpoint/2010/main" val="1724411489"/>
              </p:ext>
            </p:extLst>
          </p:nvPr>
        </p:nvGraphicFramePr>
        <p:xfrm>
          <a:off x="1153285" y="2424223"/>
          <a:ext cx="7197131" cy="3096001"/>
        </p:xfrm>
        <a:graphic>
          <a:graphicData uri="http://schemas.openxmlformats.org/drawingml/2006/table">
            <a:tbl>
              <a:tblPr>
                <a:tableStyleId>{073A0DAA-6AF3-43AB-8588-CEC1D06C72B9}</a:tableStyleId>
              </a:tblPr>
              <a:tblGrid>
                <a:gridCol w="419105">
                  <a:extLst>
                    <a:ext uri="{9D8B030D-6E8A-4147-A177-3AD203B41FA5}">
                      <a16:colId xmlns:a16="http://schemas.microsoft.com/office/drawing/2014/main" val="3664964688"/>
                    </a:ext>
                  </a:extLst>
                </a:gridCol>
                <a:gridCol w="419105">
                  <a:extLst>
                    <a:ext uri="{9D8B030D-6E8A-4147-A177-3AD203B41FA5}">
                      <a16:colId xmlns:a16="http://schemas.microsoft.com/office/drawing/2014/main" val="2519037788"/>
                    </a:ext>
                  </a:extLst>
                </a:gridCol>
                <a:gridCol w="299361">
                  <a:extLst>
                    <a:ext uri="{9D8B030D-6E8A-4147-A177-3AD203B41FA5}">
                      <a16:colId xmlns:a16="http://schemas.microsoft.com/office/drawing/2014/main" val="2763090034"/>
                    </a:ext>
                  </a:extLst>
                </a:gridCol>
                <a:gridCol w="813855">
                  <a:extLst>
                    <a:ext uri="{9D8B030D-6E8A-4147-A177-3AD203B41FA5}">
                      <a16:colId xmlns:a16="http://schemas.microsoft.com/office/drawing/2014/main" val="4127059081"/>
                    </a:ext>
                  </a:extLst>
                </a:gridCol>
                <a:gridCol w="623077">
                  <a:extLst>
                    <a:ext uri="{9D8B030D-6E8A-4147-A177-3AD203B41FA5}">
                      <a16:colId xmlns:a16="http://schemas.microsoft.com/office/drawing/2014/main" val="862860530"/>
                    </a:ext>
                  </a:extLst>
                </a:gridCol>
                <a:gridCol w="1130087">
                  <a:extLst>
                    <a:ext uri="{9D8B030D-6E8A-4147-A177-3AD203B41FA5}">
                      <a16:colId xmlns:a16="http://schemas.microsoft.com/office/drawing/2014/main" val="1605748106"/>
                    </a:ext>
                  </a:extLst>
                </a:gridCol>
                <a:gridCol w="716684">
                  <a:extLst>
                    <a:ext uri="{9D8B030D-6E8A-4147-A177-3AD203B41FA5}">
                      <a16:colId xmlns:a16="http://schemas.microsoft.com/office/drawing/2014/main" val="3730705011"/>
                    </a:ext>
                  </a:extLst>
                </a:gridCol>
                <a:gridCol w="677636">
                  <a:extLst>
                    <a:ext uri="{9D8B030D-6E8A-4147-A177-3AD203B41FA5}">
                      <a16:colId xmlns:a16="http://schemas.microsoft.com/office/drawing/2014/main" val="504334275"/>
                    </a:ext>
                  </a:extLst>
                </a:gridCol>
                <a:gridCol w="2098221">
                  <a:extLst>
                    <a:ext uri="{9D8B030D-6E8A-4147-A177-3AD203B41FA5}">
                      <a16:colId xmlns:a16="http://schemas.microsoft.com/office/drawing/2014/main" val="3010015843"/>
                    </a:ext>
                  </a:extLst>
                </a:gridCol>
              </a:tblGrid>
              <a:tr h="186171">
                <a:tc>
                  <a:txBody>
                    <a:bodyPr/>
                    <a:lstStyle/>
                    <a:p>
                      <a:pPr algn="ctr" fontAlgn="ctr"/>
                      <a:r>
                        <a:rPr lang="es-MX" sz="1100" u="none" strike="noStrike" dirty="0">
                          <a:effectLst/>
                        </a:rPr>
                        <a:t>01</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21</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001</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Balancán</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26</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 </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32</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smtClean="0">
                          <a:effectLst/>
                        </a:rPr>
                        <a:t>Integración </a:t>
                      </a:r>
                      <a:r>
                        <a:rPr lang="es-MX" sz="1100" u="none" strike="noStrike" dirty="0">
                          <a:effectLst/>
                        </a:rPr>
                        <a:t>Seccional 2012</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1401229"/>
                  </a:ext>
                </a:extLst>
              </a:tr>
              <a:tr h="196126">
                <a:tc>
                  <a:txBody>
                    <a:bodyPr/>
                    <a:lstStyle/>
                    <a:p>
                      <a:pPr algn="ctr" fontAlgn="ctr"/>
                      <a:r>
                        <a:rPr lang="es-MX" sz="1100" u="none" strike="noStrike" dirty="0">
                          <a:effectLst/>
                        </a:rPr>
                        <a:t>02</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01</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002</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Huimanguillo</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724</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1199, 1200, 1201</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3</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 </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Reseccionamiento 2023</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161133"/>
                  </a:ext>
                </a:extLst>
              </a:tr>
              <a:tr h="196126">
                <a:tc>
                  <a:txBody>
                    <a:bodyPr/>
                    <a:lstStyle/>
                    <a:p>
                      <a:pPr algn="ctr" fontAlgn="ctr"/>
                      <a:r>
                        <a:rPr lang="es-MX" sz="1100" u="none" strike="noStrike" dirty="0">
                          <a:effectLst/>
                        </a:rPr>
                        <a:t>03</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12</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005</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Comalcalco</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528</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1152 y 1153</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2</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 </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Reseccionamiento 2021</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3447997"/>
                  </a:ext>
                </a:extLst>
              </a:tr>
              <a:tr h="384237">
                <a:tc>
                  <a:txBody>
                    <a:bodyPr/>
                    <a:lstStyle/>
                    <a:p>
                      <a:pPr algn="ctr" fontAlgn="ctr"/>
                      <a:r>
                        <a:rPr lang="es-MX" sz="1100" u="none" strike="noStrike" dirty="0">
                          <a:effectLst/>
                        </a:rPr>
                        <a:t>03</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12</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005</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Comalcalco</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555</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1145, 1146 y 1147</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3</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 </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ES" sz="1100" u="none" strike="noStrike" dirty="0">
                          <a:effectLst/>
                        </a:rPr>
                        <a:t>Secciones C/Casillas Extraordinarias en el PEF 2018</a:t>
                      </a:r>
                      <a:endParaRPr lang="es-E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825273"/>
                  </a:ext>
                </a:extLst>
              </a:tr>
              <a:tr h="196126">
                <a:tc>
                  <a:txBody>
                    <a:bodyPr/>
                    <a:lstStyle/>
                    <a:p>
                      <a:pPr algn="ctr" fontAlgn="ctr"/>
                      <a:r>
                        <a:rPr lang="es-MX" sz="1100" u="none" strike="noStrike" dirty="0">
                          <a:effectLst/>
                        </a:rPr>
                        <a:t>03</a:t>
                      </a:r>
                      <a:endParaRPr lang="es-MX" sz="1100" b="0"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13</a:t>
                      </a:r>
                      <a:endParaRPr lang="es-MX" sz="1100" b="0"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006</a:t>
                      </a:r>
                      <a:endParaRPr lang="es-MX" sz="1100" b="0"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Cunduacán</a:t>
                      </a:r>
                      <a:endParaRPr lang="es-MX" sz="1100" b="0"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654</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1202 y 1203</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2</a:t>
                      </a:r>
                      <a:endParaRPr lang="es-MX" sz="1100" b="0"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 </a:t>
                      </a:r>
                      <a:endParaRPr lang="es-MX" sz="1100" b="0"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Reseccionamiento 2023</a:t>
                      </a:r>
                      <a:endParaRPr lang="es-MX" sz="1100" b="0"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0349065"/>
                  </a:ext>
                </a:extLst>
              </a:tr>
              <a:tr h="384237">
                <a:tc>
                  <a:txBody>
                    <a:bodyPr/>
                    <a:lstStyle/>
                    <a:p>
                      <a:pPr algn="ctr" fontAlgn="ctr"/>
                      <a:r>
                        <a:rPr lang="es-MX" sz="1100" u="none" strike="noStrike" dirty="0">
                          <a:effectLst/>
                        </a:rPr>
                        <a:t>04</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07</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004</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Centro </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232</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ES" sz="1100" u="none" strike="noStrike" dirty="0">
                          <a:effectLst/>
                        </a:rPr>
                        <a:t>1154, 1155, 1156, 1157, 1158 y 1159</a:t>
                      </a:r>
                      <a:endParaRPr lang="es-E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6</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 </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Reseccionamiento 2021</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1024915"/>
                  </a:ext>
                </a:extLst>
              </a:tr>
              <a:tr h="196126">
                <a:tc>
                  <a:txBody>
                    <a:bodyPr/>
                    <a:lstStyle/>
                    <a:p>
                      <a:pPr algn="ctr" fontAlgn="ctr"/>
                      <a:r>
                        <a:rPr lang="es-MX" sz="1100" u="none" strike="noStrike" dirty="0">
                          <a:effectLst/>
                        </a:rPr>
                        <a:t>04</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10</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004</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Centro </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405</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1160, 1161 y 1162</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3</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 </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Reseccionamiento 2021</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5506057"/>
                  </a:ext>
                </a:extLst>
              </a:tr>
              <a:tr h="196126">
                <a:tc>
                  <a:txBody>
                    <a:bodyPr/>
                    <a:lstStyle/>
                    <a:p>
                      <a:pPr algn="ctr" fontAlgn="ctr"/>
                      <a:r>
                        <a:rPr lang="es-MX" sz="1100" u="none" strike="noStrike" dirty="0">
                          <a:effectLst/>
                        </a:rPr>
                        <a:t>04</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06</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004</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Centro </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435</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1163, 1164 y 1165</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3</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 </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Reseccionamiento </a:t>
                      </a:r>
                      <a:r>
                        <a:rPr lang="es-MX" sz="1100" u="none" strike="noStrike" noProof="0" dirty="0">
                          <a:effectLst/>
                        </a:rPr>
                        <a:t>2021</a:t>
                      </a:r>
                      <a:endParaRPr lang="es-MX" sz="1100" b="0" i="0" u="none" strike="noStrike" noProof="0"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9149116"/>
                  </a:ext>
                </a:extLst>
              </a:tr>
              <a:tr h="384237">
                <a:tc>
                  <a:txBody>
                    <a:bodyPr/>
                    <a:lstStyle/>
                    <a:p>
                      <a:pPr algn="ctr" fontAlgn="ctr"/>
                      <a:r>
                        <a:rPr lang="es-MX" sz="1100" u="none" strike="noStrike" dirty="0">
                          <a:effectLst/>
                        </a:rPr>
                        <a:t>04</a:t>
                      </a:r>
                      <a:endParaRPr lang="es-MX" sz="1100" b="1"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06</a:t>
                      </a:r>
                      <a:endParaRPr lang="es-MX" sz="1100" b="1"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004</a:t>
                      </a:r>
                      <a:endParaRPr lang="es-MX" sz="1100" b="1"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Centro </a:t>
                      </a:r>
                      <a:endParaRPr lang="es-MX" sz="1100" b="1"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440</a:t>
                      </a:r>
                      <a:endParaRPr lang="es-MX" sz="1100" b="1"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ES" sz="1100" u="none" strike="noStrike" dirty="0">
                          <a:effectLst/>
                        </a:rPr>
                        <a:t>1182, 1183, 1184, 1185 y 1186</a:t>
                      </a:r>
                      <a:endParaRPr lang="es-ES" sz="1100" b="1"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5</a:t>
                      </a:r>
                      <a:endParaRPr lang="es-MX" sz="1100" b="1"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 </a:t>
                      </a:r>
                      <a:endParaRPr lang="es-MX" sz="1100" b="1"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Reseccionamiento 2022</a:t>
                      </a:r>
                      <a:endParaRPr lang="es-MX" sz="1100" b="1"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029915"/>
                  </a:ext>
                </a:extLst>
              </a:tr>
              <a:tr h="196126">
                <a:tc>
                  <a:txBody>
                    <a:bodyPr/>
                    <a:lstStyle/>
                    <a:p>
                      <a:pPr algn="ctr" fontAlgn="ctr"/>
                      <a:r>
                        <a:rPr lang="es-MX" sz="1100" u="none" strike="noStrike" dirty="0">
                          <a:effectLst/>
                        </a:rPr>
                        <a:t>04</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06</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004</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Centro </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449</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 </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444</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smtClean="0">
                          <a:effectLst/>
                        </a:rPr>
                        <a:t>Integración </a:t>
                      </a:r>
                      <a:r>
                        <a:rPr lang="es-MX" sz="1100" u="none" strike="noStrike" dirty="0">
                          <a:effectLst/>
                        </a:rPr>
                        <a:t>Seccional 2012</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903984"/>
                  </a:ext>
                </a:extLst>
              </a:tr>
              <a:tr h="384237">
                <a:tc>
                  <a:txBody>
                    <a:bodyPr/>
                    <a:lstStyle/>
                    <a:p>
                      <a:pPr algn="ctr" fontAlgn="ctr"/>
                      <a:r>
                        <a:rPr lang="es-MX" sz="1100" u="none" strike="noStrike" dirty="0">
                          <a:effectLst/>
                        </a:rPr>
                        <a:t>04</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06</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004</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Centro </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450</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1148 y 1149</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2</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 </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ES" sz="1100" u="none" strike="noStrike" dirty="0">
                          <a:effectLst/>
                        </a:rPr>
                        <a:t>Secciones C/Casillas Extraordinarias en el PEF 2018</a:t>
                      </a:r>
                      <a:endParaRPr lang="es-E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4096365"/>
                  </a:ext>
                </a:extLst>
              </a:tr>
              <a:tr h="196126">
                <a:tc>
                  <a:txBody>
                    <a:bodyPr/>
                    <a:lstStyle/>
                    <a:p>
                      <a:pPr algn="ctr" fontAlgn="ctr"/>
                      <a:r>
                        <a:rPr lang="es-MX" sz="1100" u="none" strike="noStrike" dirty="0">
                          <a:effectLst/>
                        </a:rPr>
                        <a:t>04</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09</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004</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a:effectLst/>
                        </a:rPr>
                        <a:t>Centro </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511</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 </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0</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u="none" strike="noStrike" dirty="0">
                          <a:effectLst/>
                        </a:rPr>
                        <a:t>326</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MX" sz="1100" u="none" strike="noStrike" dirty="0" smtClean="0">
                          <a:effectLst/>
                        </a:rPr>
                        <a:t>Integración </a:t>
                      </a:r>
                      <a:r>
                        <a:rPr lang="es-MX" sz="1100" u="none" strike="noStrike" dirty="0">
                          <a:effectLst/>
                        </a:rPr>
                        <a:t>Seccional 2020</a:t>
                      </a:r>
                      <a:endParaRPr lang="es-MX"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3276444"/>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636648751"/>
              </p:ext>
            </p:extLst>
          </p:nvPr>
        </p:nvGraphicFramePr>
        <p:xfrm>
          <a:off x="1153285" y="1742525"/>
          <a:ext cx="7197133" cy="521494"/>
        </p:xfrm>
        <a:graphic>
          <a:graphicData uri="http://schemas.openxmlformats.org/drawingml/2006/table">
            <a:tbl>
              <a:tblPr>
                <a:tableStyleId>{5C22544A-7EE6-4342-B048-85BDC9FD1C3A}</a:tableStyleId>
              </a:tblPr>
              <a:tblGrid>
                <a:gridCol w="419250">
                  <a:extLst>
                    <a:ext uri="{9D8B030D-6E8A-4147-A177-3AD203B41FA5}">
                      <a16:colId xmlns:a16="http://schemas.microsoft.com/office/drawing/2014/main" val="3600745442"/>
                    </a:ext>
                  </a:extLst>
                </a:gridCol>
                <a:gridCol w="419250">
                  <a:extLst>
                    <a:ext uri="{9D8B030D-6E8A-4147-A177-3AD203B41FA5}">
                      <a16:colId xmlns:a16="http://schemas.microsoft.com/office/drawing/2014/main" val="1505643345"/>
                    </a:ext>
                  </a:extLst>
                </a:gridCol>
                <a:gridCol w="299465">
                  <a:extLst>
                    <a:ext uri="{9D8B030D-6E8A-4147-A177-3AD203B41FA5}">
                      <a16:colId xmlns:a16="http://schemas.microsoft.com/office/drawing/2014/main" val="116862907"/>
                    </a:ext>
                  </a:extLst>
                </a:gridCol>
                <a:gridCol w="824094">
                  <a:extLst>
                    <a:ext uri="{9D8B030D-6E8A-4147-A177-3AD203B41FA5}">
                      <a16:colId xmlns:a16="http://schemas.microsoft.com/office/drawing/2014/main" val="3891703005"/>
                    </a:ext>
                  </a:extLst>
                </a:gridCol>
                <a:gridCol w="610841">
                  <a:extLst>
                    <a:ext uri="{9D8B030D-6E8A-4147-A177-3AD203B41FA5}">
                      <a16:colId xmlns:a16="http://schemas.microsoft.com/office/drawing/2014/main" val="289312532"/>
                    </a:ext>
                  </a:extLst>
                </a:gridCol>
                <a:gridCol w="1130479">
                  <a:extLst>
                    <a:ext uri="{9D8B030D-6E8A-4147-A177-3AD203B41FA5}">
                      <a16:colId xmlns:a16="http://schemas.microsoft.com/office/drawing/2014/main" val="1499481533"/>
                    </a:ext>
                  </a:extLst>
                </a:gridCol>
                <a:gridCol w="726062">
                  <a:extLst>
                    <a:ext uri="{9D8B030D-6E8A-4147-A177-3AD203B41FA5}">
                      <a16:colId xmlns:a16="http://schemas.microsoft.com/office/drawing/2014/main" val="2924569214"/>
                    </a:ext>
                  </a:extLst>
                </a:gridCol>
                <a:gridCol w="669472">
                  <a:extLst>
                    <a:ext uri="{9D8B030D-6E8A-4147-A177-3AD203B41FA5}">
                      <a16:colId xmlns:a16="http://schemas.microsoft.com/office/drawing/2014/main" val="3033659482"/>
                    </a:ext>
                  </a:extLst>
                </a:gridCol>
                <a:gridCol w="2098220">
                  <a:extLst>
                    <a:ext uri="{9D8B030D-6E8A-4147-A177-3AD203B41FA5}">
                      <a16:colId xmlns:a16="http://schemas.microsoft.com/office/drawing/2014/main" val="2365748648"/>
                    </a:ext>
                  </a:extLst>
                </a:gridCol>
              </a:tblGrid>
              <a:tr h="264319">
                <a:tc rowSpan="2">
                  <a:txBody>
                    <a:bodyPr/>
                    <a:lstStyle/>
                    <a:p>
                      <a:pPr algn="ctr" fontAlgn="ctr"/>
                      <a:r>
                        <a:rPr lang="es-MX" sz="1050" b="1" u="none" strike="noStrike" dirty="0">
                          <a:solidFill>
                            <a:schemeClr val="bg1"/>
                          </a:solidFill>
                          <a:effectLst/>
                        </a:rPr>
                        <a:t>Dtto F</a:t>
                      </a:r>
                      <a:endParaRPr lang="es-MX" sz="105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rowSpan="2">
                  <a:txBody>
                    <a:bodyPr/>
                    <a:lstStyle/>
                    <a:p>
                      <a:pPr algn="ctr" fontAlgn="ctr"/>
                      <a:r>
                        <a:rPr lang="es-MX" sz="1050" b="1" u="none" strike="noStrike" dirty="0">
                          <a:solidFill>
                            <a:schemeClr val="bg1"/>
                          </a:solidFill>
                          <a:effectLst/>
                        </a:rPr>
                        <a:t>Dtto L</a:t>
                      </a:r>
                      <a:endParaRPr lang="es-MX" sz="105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gridSpan="2">
                  <a:txBody>
                    <a:bodyPr/>
                    <a:lstStyle/>
                    <a:p>
                      <a:pPr algn="ctr" fontAlgn="ctr"/>
                      <a:r>
                        <a:rPr lang="es-MX" sz="1050" b="1" u="none" strike="noStrike" dirty="0">
                          <a:solidFill>
                            <a:schemeClr val="bg1"/>
                          </a:solidFill>
                          <a:effectLst/>
                        </a:rPr>
                        <a:t>Municipio</a:t>
                      </a:r>
                      <a:endParaRPr lang="es-MX" sz="105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hMerge="1">
                  <a:txBody>
                    <a:bodyPr/>
                    <a:lstStyle/>
                    <a:p>
                      <a:endParaRPr lang="es-MX"/>
                    </a:p>
                  </a:txBody>
                  <a:tcPr/>
                </a:tc>
                <a:tc rowSpan="2">
                  <a:txBody>
                    <a:bodyPr/>
                    <a:lstStyle/>
                    <a:p>
                      <a:pPr algn="ctr" fontAlgn="ctr"/>
                      <a:r>
                        <a:rPr lang="es-MX" sz="1050" b="1" u="none" strike="noStrike" dirty="0" smtClean="0">
                          <a:solidFill>
                            <a:schemeClr val="bg1"/>
                          </a:solidFill>
                          <a:effectLst/>
                        </a:rPr>
                        <a:t>Sección Origen </a:t>
                      </a:r>
                      <a:r>
                        <a:rPr lang="es-MX" sz="1050" b="1" u="none" strike="noStrike" dirty="0">
                          <a:solidFill>
                            <a:schemeClr val="bg1"/>
                          </a:solidFill>
                          <a:effectLst/>
                        </a:rPr>
                        <a:t>(baja)</a:t>
                      </a:r>
                      <a:endParaRPr lang="es-MX" sz="105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rowSpan="2">
                  <a:txBody>
                    <a:bodyPr/>
                    <a:lstStyle/>
                    <a:p>
                      <a:pPr algn="ctr" fontAlgn="ctr"/>
                      <a:r>
                        <a:rPr lang="es-MX" sz="1050" b="1" u="none" strike="noStrike" dirty="0">
                          <a:solidFill>
                            <a:schemeClr val="bg1"/>
                          </a:solidFill>
                          <a:effectLst/>
                        </a:rPr>
                        <a:t>Secciones resultantes</a:t>
                      </a:r>
                      <a:endParaRPr lang="es-MX" sz="105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rowSpan="2">
                  <a:txBody>
                    <a:bodyPr/>
                    <a:lstStyle/>
                    <a:p>
                      <a:pPr algn="ctr" fontAlgn="ctr"/>
                      <a:r>
                        <a:rPr lang="es-MX" sz="1000" b="1" u="none" strike="noStrike" dirty="0">
                          <a:solidFill>
                            <a:schemeClr val="bg1"/>
                          </a:solidFill>
                          <a:effectLst/>
                        </a:rPr>
                        <a:t>Total de </a:t>
                      </a:r>
                      <a:r>
                        <a:rPr lang="es-MX" sz="1000" b="1" u="none" strike="noStrike" dirty="0" smtClean="0">
                          <a:solidFill>
                            <a:schemeClr val="bg1"/>
                          </a:solidFill>
                          <a:effectLst/>
                        </a:rPr>
                        <a:t>secciones Altas</a:t>
                      </a:r>
                      <a:endParaRPr lang="es-MX" sz="10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rowSpan="2">
                  <a:txBody>
                    <a:bodyPr/>
                    <a:lstStyle/>
                    <a:p>
                      <a:pPr algn="ctr" fontAlgn="ctr"/>
                      <a:r>
                        <a:rPr lang="es-MX" sz="1050" b="1" u="none" strike="noStrike" dirty="0" smtClean="0">
                          <a:solidFill>
                            <a:schemeClr val="bg1"/>
                          </a:solidFill>
                          <a:effectLst/>
                        </a:rPr>
                        <a:t>Sección</a:t>
                      </a:r>
                      <a:r>
                        <a:rPr lang="es-MX" sz="1050" b="1" u="none" strike="noStrike" baseline="0" dirty="0" smtClean="0">
                          <a:solidFill>
                            <a:schemeClr val="bg1"/>
                          </a:solidFill>
                          <a:effectLst/>
                        </a:rPr>
                        <a:t> </a:t>
                      </a:r>
                      <a:r>
                        <a:rPr lang="es-MX" sz="1050" b="1" u="none" strike="noStrike" dirty="0" smtClean="0">
                          <a:solidFill>
                            <a:schemeClr val="bg1"/>
                          </a:solidFill>
                          <a:effectLst/>
                        </a:rPr>
                        <a:t>Destino </a:t>
                      </a:r>
                      <a:r>
                        <a:rPr lang="es-MX" sz="1050" b="1" u="none" strike="noStrike" dirty="0">
                          <a:solidFill>
                            <a:schemeClr val="bg1"/>
                          </a:solidFill>
                          <a:effectLst/>
                        </a:rPr>
                        <a:t>(receptora)</a:t>
                      </a:r>
                      <a:endParaRPr lang="es-MX" sz="105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rowSpan="2">
                  <a:txBody>
                    <a:bodyPr/>
                    <a:lstStyle/>
                    <a:p>
                      <a:pPr algn="ctr" fontAlgn="ctr"/>
                      <a:r>
                        <a:rPr lang="es-MX" sz="1050" b="1" u="none" strike="noStrike" dirty="0">
                          <a:solidFill>
                            <a:schemeClr val="bg1"/>
                          </a:solidFill>
                          <a:effectLst/>
                        </a:rPr>
                        <a:t>Programa </a:t>
                      </a:r>
                      <a:endParaRPr lang="es-MX" sz="105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extLst>
                  <a:ext uri="{0D108BD9-81ED-4DB2-BD59-A6C34878D82A}">
                    <a16:rowId xmlns:a16="http://schemas.microsoft.com/office/drawing/2014/main" val="629821781"/>
                  </a:ext>
                </a:extLst>
              </a:tr>
              <a:tr h="257175">
                <a:tc vMerge="1">
                  <a:txBody>
                    <a:bodyPr/>
                    <a:lstStyle/>
                    <a:p>
                      <a:endParaRPr lang="es-MX"/>
                    </a:p>
                  </a:txBody>
                  <a:tcPr/>
                </a:tc>
                <a:tc vMerge="1">
                  <a:txBody>
                    <a:bodyPr/>
                    <a:lstStyle/>
                    <a:p>
                      <a:endParaRPr lang="es-MX"/>
                    </a:p>
                  </a:txBody>
                  <a:tcPr/>
                </a:tc>
                <a:tc>
                  <a:txBody>
                    <a:bodyPr/>
                    <a:lstStyle/>
                    <a:p>
                      <a:pPr algn="ctr" fontAlgn="ctr"/>
                      <a:r>
                        <a:rPr lang="es-MX" sz="900" b="1" u="none" strike="noStrike" dirty="0">
                          <a:solidFill>
                            <a:schemeClr val="bg1"/>
                          </a:solidFill>
                          <a:effectLst/>
                        </a:rPr>
                        <a:t>Cve</a:t>
                      </a:r>
                      <a:endParaRPr lang="es-MX" sz="9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ctr"/>
                      <a:r>
                        <a:rPr lang="es-MX" sz="900" b="1" u="none" strike="noStrike" dirty="0">
                          <a:solidFill>
                            <a:schemeClr val="bg1"/>
                          </a:solidFill>
                          <a:effectLst/>
                        </a:rPr>
                        <a:t>Nombre</a:t>
                      </a:r>
                      <a:endParaRPr lang="es-MX" sz="9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3307719269"/>
                  </a:ext>
                </a:extLst>
              </a:tr>
            </a:tbl>
          </a:graphicData>
        </a:graphic>
      </p:graphicFrame>
      <p:sp>
        <p:nvSpPr>
          <p:cNvPr id="2" name="Marcador de pie de página 1"/>
          <p:cNvSpPr>
            <a:spLocks noGrp="1"/>
          </p:cNvSpPr>
          <p:nvPr>
            <p:ph type="ftr" sz="quarter" idx="11"/>
          </p:nvPr>
        </p:nvSpPr>
        <p:spPr/>
        <p:txBody>
          <a:bodyPr/>
          <a:lstStyle/>
          <a:p>
            <a:pPr defTabSz="685800"/>
            <a:r>
              <a:rPr lang="es-MX" dirty="0" smtClean="0">
                <a:solidFill>
                  <a:prstClr val="black">
                    <a:tint val="75000"/>
                  </a:prstClr>
                </a:solidFill>
              </a:rPr>
              <a:t>MR 2024.</a:t>
            </a:r>
            <a:endParaRPr lang="es-MX" dirty="0">
              <a:solidFill>
                <a:prstClr val="black">
                  <a:tint val="75000"/>
                </a:prstClr>
              </a:solidFill>
            </a:endParaRPr>
          </a:p>
        </p:txBody>
      </p:sp>
      <p:sp>
        <p:nvSpPr>
          <p:cNvPr id="3" name="Marcador de número de diapositiva 2"/>
          <p:cNvSpPr>
            <a:spLocks noGrp="1"/>
          </p:cNvSpPr>
          <p:nvPr>
            <p:ph type="sldNum" sz="quarter" idx="12"/>
          </p:nvPr>
        </p:nvSpPr>
        <p:spPr/>
        <p:txBody>
          <a:bodyPr/>
          <a:lstStyle/>
          <a:p>
            <a:pPr defTabSz="685800"/>
            <a:fld id="{13ABBB73-74FA-4D28-88DC-1DAEC8A8E3BF}" type="slidenum">
              <a:rPr lang="es-MX" smtClean="0">
                <a:solidFill>
                  <a:prstClr val="black">
                    <a:tint val="75000"/>
                  </a:prstClr>
                </a:solidFill>
              </a:rPr>
              <a:pPr defTabSz="685800"/>
              <a:t>11</a:t>
            </a:fld>
            <a:endParaRPr lang="es-MX" dirty="0">
              <a:solidFill>
                <a:prstClr val="black">
                  <a:tint val="75000"/>
                </a:prstClr>
              </a:solidFill>
            </a:endParaRPr>
          </a:p>
        </p:txBody>
      </p:sp>
      <p:sp>
        <p:nvSpPr>
          <p:cNvPr id="5" name="Título 4"/>
          <p:cNvSpPr>
            <a:spLocks noGrp="1"/>
          </p:cNvSpPr>
          <p:nvPr>
            <p:ph type="title"/>
          </p:nvPr>
        </p:nvSpPr>
        <p:spPr>
          <a:xfrm>
            <a:off x="6834203" y="399320"/>
            <a:ext cx="2195497" cy="481140"/>
          </a:xfrm>
          <a:noFill/>
        </p:spPr>
        <p:txBody>
          <a:bodyPr>
            <a:normAutofit fontScale="90000"/>
          </a:bodyPr>
          <a:lstStyle/>
          <a:p>
            <a:r>
              <a:rPr lang="es-MX" sz="2000" b="1" dirty="0" smtClean="0">
                <a:solidFill>
                  <a:srgbClr val="9C3866"/>
                </a:solidFill>
              </a:rPr>
              <a:t>RESECCIONAMIENTO</a:t>
            </a:r>
            <a:endParaRPr lang="es-MX" sz="2000" b="1" dirty="0">
              <a:solidFill>
                <a:srgbClr val="9C3866"/>
              </a:solidFill>
            </a:endParaRPr>
          </a:p>
        </p:txBody>
      </p:sp>
    </p:spTree>
    <p:extLst>
      <p:ext uri="{BB962C8B-B14F-4D97-AF65-F5344CB8AC3E}">
        <p14:creationId xmlns:p14="http://schemas.microsoft.com/office/powerpoint/2010/main" val="1914232012"/>
      </p:ext>
    </p:extLst>
  </p:cSld>
  <p:clrMapOvr>
    <a:masterClrMapping/>
  </p:clrMapOvr>
  <p:transition>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635629" y="2197661"/>
            <a:ext cx="6025828" cy="2062103"/>
          </a:xfrm>
          <a:prstGeom prst="rect">
            <a:avLst/>
          </a:prstGeom>
        </p:spPr>
        <p:txBody>
          <a:bodyPr wrap="square">
            <a:spAutoFit/>
          </a:bodyPr>
          <a:lstStyle/>
          <a:p>
            <a:pPr algn="ctr"/>
            <a:r>
              <a:rPr lang="es-MX" sz="3200" dirty="0">
                <a:solidFill>
                  <a:srgbClr val="3E5D6F"/>
                </a:solidFill>
              </a:rPr>
              <a:t>Número de integrantes de la </a:t>
            </a:r>
            <a:r>
              <a:rPr lang="es-MX" sz="3200" b="1" i="1" dirty="0">
                <a:solidFill>
                  <a:srgbClr val="3E5D6F"/>
                </a:solidFill>
              </a:rPr>
              <a:t>Lista Nominal de Electores </a:t>
            </a:r>
            <a:r>
              <a:rPr lang="es-MX" sz="3200" dirty="0">
                <a:solidFill>
                  <a:srgbClr val="3E5D6F"/>
                </a:solidFill>
              </a:rPr>
              <a:t>y su distribución por </a:t>
            </a:r>
            <a:r>
              <a:rPr lang="es-MX" sz="3200" dirty="0" smtClean="0">
                <a:solidFill>
                  <a:srgbClr val="3E5D6F"/>
                </a:solidFill>
              </a:rPr>
              <a:t>Distrito, Municipio</a:t>
            </a:r>
            <a:r>
              <a:rPr lang="es-MX" sz="3200" dirty="0">
                <a:solidFill>
                  <a:srgbClr val="3E5D6F"/>
                </a:solidFill>
              </a:rPr>
              <a:t>, Sección y Casilla.</a:t>
            </a:r>
          </a:p>
        </p:txBody>
      </p:sp>
      <p:sp>
        <p:nvSpPr>
          <p:cNvPr id="7" name="Redondear rectángulo de esquina diagonal 6"/>
          <p:cNvSpPr/>
          <p:nvPr/>
        </p:nvSpPr>
        <p:spPr>
          <a:xfrm flipH="1">
            <a:off x="1656246" y="2248573"/>
            <a:ext cx="45719" cy="1933134"/>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Redondear rectángulo de esquina diagonal 7"/>
          <p:cNvSpPr/>
          <p:nvPr/>
        </p:nvSpPr>
        <p:spPr>
          <a:xfrm flipH="1">
            <a:off x="1614429" y="2248573"/>
            <a:ext cx="45719" cy="1933134"/>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dondear rectángulo de esquina diagonal 8"/>
          <p:cNvSpPr/>
          <p:nvPr/>
        </p:nvSpPr>
        <p:spPr>
          <a:xfrm flipH="1">
            <a:off x="7724182" y="2248573"/>
            <a:ext cx="45719" cy="1933134"/>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dondear rectángulo de esquina diagonal 9"/>
          <p:cNvSpPr/>
          <p:nvPr/>
        </p:nvSpPr>
        <p:spPr>
          <a:xfrm flipH="1">
            <a:off x="7682365" y="2248573"/>
            <a:ext cx="45719" cy="1933134"/>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12</a:t>
            </a:fld>
            <a:endParaRPr lang="es-MX" dirty="0"/>
          </a:p>
        </p:txBody>
      </p:sp>
    </p:spTree>
    <p:extLst>
      <p:ext uri="{BB962C8B-B14F-4D97-AF65-F5344CB8AC3E}">
        <p14:creationId xmlns:p14="http://schemas.microsoft.com/office/powerpoint/2010/main" val="1732994052"/>
      </p:ext>
    </p:extLst>
  </p:cSld>
  <p:clrMapOvr>
    <a:masterClrMapping/>
  </p:clrMapOvr>
  <p:transition>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440692" y="147108"/>
            <a:ext cx="3807288" cy="849966"/>
          </a:xfrm>
        </p:spPr>
        <p:txBody>
          <a:bodyPr>
            <a:normAutofit/>
          </a:bodyPr>
          <a:lstStyle/>
          <a:p>
            <a:pPr algn="ctr"/>
            <a:r>
              <a:rPr lang="es-MX" sz="2800" b="1" dirty="0" smtClean="0">
                <a:solidFill>
                  <a:srgbClr val="9C3866"/>
                </a:solidFill>
                <a:latin typeface="+mn-lt"/>
              </a:rPr>
              <a:t>PADRÓN ELECTORAL</a:t>
            </a:r>
            <a:endParaRPr lang="es-MX" sz="2800" b="1" dirty="0">
              <a:solidFill>
                <a:srgbClr val="9C3866"/>
              </a:solidFill>
              <a:latin typeface="+mn-lt"/>
            </a:endParaRPr>
          </a:p>
        </p:txBody>
      </p:sp>
      <p:sp>
        <p:nvSpPr>
          <p:cNvPr id="9" name="Rectángulo 8"/>
          <p:cNvSpPr/>
          <p:nvPr/>
        </p:nvSpPr>
        <p:spPr>
          <a:xfrm>
            <a:off x="4535899" y="241121"/>
            <a:ext cx="4358810" cy="830997"/>
          </a:xfrm>
          <a:prstGeom prst="rect">
            <a:avLst/>
          </a:prstGeom>
        </p:spPr>
        <p:txBody>
          <a:bodyPr wrap="square">
            <a:spAutoFit/>
          </a:bodyPr>
          <a:lstStyle/>
          <a:p>
            <a:pPr algn="just"/>
            <a:r>
              <a:rPr lang="es-MX" sz="1600" dirty="0" smtClean="0">
                <a:solidFill>
                  <a:srgbClr val="333333"/>
                </a:solidFill>
              </a:rPr>
              <a:t>Es la </a:t>
            </a:r>
            <a:r>
              <a:rPr lang="es-MX" sz="1600" b="1" dirty="0" smtClean="0">
                <a:solidFill>
                  <a:srgbClr val="333333"/>
                </a:solidFill>
              </a:rPr>
              <a:t>base de datos </a:t>
            </a:r>
            <a:r>
              <a:rPr lang="es-MX" sz="1600" dirty="0" smtClean="0">
                <a:solidFill>
                  <a:srgbClr val="333333"/>
                </a:solidFill>
              </a:rPr>
              <a:t>que contiene la información básica de la población mexicana que ha solicitado su Credencial para Votar con Fotografía.</a:t>
            </a:r>
            <a:endParaRPr lang="es-MX" sz="1600" dirty="0">
              <a:solidFill>
                <a:srgbClr val="333333"/>
              </a:solidFill>
            </a:endParaRPr>
          </a:p>
        </p:txBody>
      </p:sp>
      <p:sp>
        <p:nvSpPr>
          <p:cNvPr id="17" name="Redondear rectángulo de esquina diagonal 16"/>
          <p:cNvSpPr/>
          <p:nvPr/>
        </p:nvSpPr>
        <p:spPr>
          <a:xfrm>
            <a:off x="716394" y="301773"/>
            <a:ext cx="45719" cy="414384"/>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8" name="Redondear rectángulo de esquina diagonal 17"/>
          <p:cNvSpPr/>
          <p:nvPr/>
        </p:nvSpPr>
        <p:spPr>
          <a:xfrm>
            <a:off x="674577" y="301772"/>
            <a:ext cx="45719" cy="414384"/>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pie de página 1"/>
          <p:cNvSpPr>
            <a:spLocks noGrp="1"/>
          </p:cNvSpPr>
          <p:nvPr>
            <p:ph type="ftr" sz="quarter" idx="11"/>
          </p:nvPr>
        </p:nvSpPr>
        <p:spPr>
          <a:xfrm>
            <a:off x="3289468" y="6449846"/>
            <a:ext cx="3086100" cy="365125"/>
          </a:xfrm>
        </p:spPr>
        <p:txBody>
          <a:bodyPr/>
          <a:lstStyle/>
          <a:p>
            <a:r>
              <a:rPr lang="es-MX" dirty="0" smtClean="0"/>
              <a:t>MR 2024.</a:t>
            </a:r>
            <a:endParaRPr lang="es-MX"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408" y="1110122"/>
            <a:ext cx="3664572" cy="5250118"/>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l="5223" t="11111" r="6007" b="9306"/>
          <a:stretch/>
        </p:blipFill>
        <p:spPr>
          <a:xfrm>
            <a:off x="4928052" y="1227204"/>
            <a:ext cx="3765572" cy="5067556"/>
          </a:xfrm>
          <a:prstGeom prst="rect">
            <a:avLst/>
          </a:prstGeom>
          <a:ln>
            <a:noFill/>
          </a:ln>
          <a:effectLst>
            <a:outerShdw blurRad="292100" dist="139700" dir="2700000" algn="tl" rotWithShape="0">
              <a:srgbClr val="333333">
                <a:alpha val="65000"/>
              </a:srgbClr>
            </a:outerShdw>
          </a:effectLst>
        </p:spPr>
      </p:pic>
      <p:sp>
        <p:nvSpPr>
          <p:cNvPr id="11" name="Marcador de número de diapositiva 10"/>
          <p:cNvSpPr>
            <a:spLocks noGrp="1"/>
          </p:cNvSpPr>
          <p:nvPr>
            <p:ph type="sldNum" sz="quarter" idx="12"/>
          </p:nvPr>
        </p:nvSpPr>
        <p:spPr/>
        <p:txBody>
          <a:bodyPr/>
          <a:lstStyle/>
          <a:p>
            <a:fld id="{01DCEC54-42B0-43A0-B425-471A514466C7}" type="slidenum">
              <a:rPr lang="es-MX" smtClean="0"/>
              <a:t>13</a:t>
            </a:fld>
            <a:endParaRPr lang="es-MX" dirty="0"/>
          </a:p>
        </p:txBody>
      </p:sp>
    </p:spTree>
    <p:extLst>
      <p:ext uri="{BB962C8B-B14F-4D97-AF65-F5344CB8AC3E}">
        <p14:creationId xmlns:p14="http://schemas.microsoft.com/office/powerpoint/2010/main" val="2547962530"/>
      </p:ext>
    </p:extLst>
  </p:cSld>
  <p:clrMapOvr>
    <a:masterClrMapping/>
  </p:clrMapOvr>
  <p:transition>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ortar rectángulo de esquina diagonal 2"/>
          <p:cNvSpPr/>
          <p:nvPr/>
        </p:nvSpPr>
        <p:spPr>
          <a:xfrm>
            <a:off x="838010" y="1418375"/>
            <a:ext cx="4400605" cy="1976545"/>
          </a:xfrm>
          <a:prstGeom prst="snip2DiagRect">
            <a:avLst/>
          </a:prstGeom>
          <a:solidFill>
            <a:schemeClr val="bg1"/>
          </a:solidFill>
          <a:ln>
            <a:solidFill>
              <a:srgbClr val="9C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ítulo 1"/>
          <p:cNvSpPr>
            <a:spLocks noGrp="1"/>
          </p:cNvSpPr>
          <p:nvPr>
            <p:ph type="title"/>
          </p:nvPr>
        </p:nvSpPr>
        <p:spPr>
          <a:xfrm>
            <a:off x="536223" y="438829"/>
            <a:ext cx="5106294" cy="849966"/>
          </a:xfrm>
        </p:spPr>
        <p:txBody>
          <a:bodyPr>
            <a:normAutofit/>
          </a:bodyPr>
          <a:lstStyle/>
          <a:p>
            <a:pPr algn="ctr"/>
            <a:r>
              <a:rPr lang="es-MX" sz="2400" b="1" dirty="0" smtClean="0">
                <a:solidFill>
                  <a:srgbClr val="9C3866"/>
                </a:solidFill>
                <a:latin typeface="+mn-lt"/>
              </a:rPr>
              <a:t>LISTA NOMINAL DE ELECTORES</a:t>
            </a:r>
            <a:endParaRPr lang="es-MX" sz="2400" b="1" dirty="0">
              <a:solidFill>
                <a:srgbClr val="9C3866"/>
              </a:solidFill>
              <a:latin typeface="+mn-lt"/>
            </a:endParaRPr>
          </a:p>
        </p:txBody>
      </p:sp>
      <p:sp>
        <p:nvSpPr>
          <p:cNvPr id="10" name="Rectángulo 9"/>
          <p:cNvSpPr/>
          <p:nvPr/>
        </p:nvSpPr>
        <p:spPr>
          <a:xfrm>
            <a:off x="1011336" y="1513896"/>
            <a:ext cx="4118782" cy="1815882"/>
          </a:xfrm>
          <a:prstGeom prst="rect">
            <a:avLst/>
          </a:prstGeom>
        </p:spPr>
        <p:txBody>
          <a:bodyPr wrap="square">
            <a:spAutoFit/>
          </a:bodyPr>
          <a:lstStyle/>
          <a:p>
            <a:pPr algn="just"/>
            <a:r>
              <a:rPr lang="es-MX" sz="1600" dirty="0">
                <a:solidFill>
                  <a:srgbClr val="333333"/>
                </a:solidFill>
              </a:rPr>
              <a:t>La </a:t>
            </a:r>
            <a:r>
              <a:rPr lang="es-MX" sz="1600" b="1" i="1" dirty="0">
                <a:solidFill>
                  <a:srgbClr val="333333"/>
                </a:solidFill>
              </a:rPr>
              <a:t>Lista Nominal </a:t>
            </a:r>
            <a:r>
              <a:rPr lang="es-MX" sz="1600" dirty="0">
                <a:solidFill>
                  <a:srgbClr val="333333"/>
                </a:solidFill>
              </a:rPr>
              <a:t>es la relación de ciudadanos que contiene el nombre, dirección, distrito y sección de quienes cuentan con su Credencial para Votar vigente y están incluidos en el Padrón Electoral. También cuenta con una fotografía impresa idéntica a la de la Credencial para Votar más reciente.</a:t>
            </a:r>
          </a:p>
        </p:txBody>
      </p:sp>
      <p:sp>
        <p:nvSpPr>
          <p:cNvPr id="17" name="Redondear rectángulo de esquina diagonal 16"/>
          <p:cNvSpPr/>
          <p:nvPr/>
        </p:nvSpPr>
        <p:spPr>
          <a:xfrm>
            <a:off x="1030294" y="656620"/>
            <a:ext cx="45719" cy="414384"/>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8" name="Redondear rectángulo de esquina diagonal 17"/>
          <p:cNvSpPr/>
          <p:nvPr/>
        </p:nvSpPr>
        <p:spPr>
          <a:xfrm>
            <a:off x="988477" y="656620"/>
            <a:ext cx="45719" cy="414384"/>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9" name="Picture 2" descr="https://cdn-3.expansion.mx/d9/05/c99aa76e4ae9b2adc6229594ac46/0703tol1.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289" b="96930" l="1096" r="99041">
                        <a14:foregroundMark x1="6301" y1="13816" x2="12055" y2="23246"/>
                        <a14:foregroundMark x1="9178" y1="10746" x2="21644" y2="33333"/>
                        <a14:foregroundMark x1="6575" y1="21491" x2="17260" y2="37281"/>
                        <a14:foregroundMark x1="5479" y1="21930" x2="8082" y2="34430"/>
                        <a14:foregroundMark x1="55753" y1="10746" x2="52466" y2="24342"/>
                        <a14:foregroundMark x1="51781" y1="14912" x2="46986" y2="25658"/>
                      </a14:backgroundRemoval>
                    </a14:imgEffect>
                  </a14:imgLayer>
                </a14:imgProps>
              </a:ext>
              <a:ext uri="{28A0092B-C50C-407E-A947-70E740481C1C}">
                <a14:useLocalDpi xmlns:a14="http://schemas.microsoft.com/office/drawing/2010/main" val="0"/>
              </a:ext>
            </a:extLst>
          </a:blip>
          <a:srcRect/>
          <a:stretch>
            <a:fillRect/>
          </a:stretch>
        </p:blipFill>
        <p:spPr bwMode="auto">
          <a:xfrm>
            <a:off x="5478789" y="1071004"/>
            <a:ext cx="3036561" cy="1893680"/>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rgbClr val="FFFFFF"/>
                </a:solidFill>
              </a14:hiddenFill>
            </a:ext>
          </a:extLst>
        </p:spPr>
      </p:pic>
      <p:sp>
        <p:nvSpPr>
          <p:cNvPr id="20" name="Rectángulo 19"/>
          <p:cNvSpPr/>
          <p:nvPr/>
        </p:nvSpPr>
        <p:spPr>
          <a:xfrm>
            <a:off x="824362" y="3394921"/>
            <a:ext cx="7841068" cy="2800767"/>
          </a:xfrm>
          <a:prstGeom prst="rect">
            <a:avLst/>
          </a:prstGeom>
        </p:spPr>
        <p:txBody>
          <a:bodyPr wrap="square">
            <a:spAutoFit/>
          </a:bodyPr>
          <a:lstStyle/>
          <a:p>
            <a:pPr algn="just"/>
            <a:endParaRPr lang="es-MX" sz="1600" i="0" dirty="0" smtClean="0">
              <a:solidFill>
                <a:srgbClr val="333333"/>
              </a:solidFill>
              <a:effectLst/>
            </a:endParaRPr>
          </a:p>
          <a:p>
            <a:pPr algn="just"/>
            <a:r>
              <a:rPr lang="es-MX" sz="1600" dirty="0" smtClean="0"/>
              <a:t>Un </a:t>
            </a:r>
            <a:r>
              <a:rPr lang="es-MX" sz="1600" dirty="0"/>
              <a:t>ciudadano puede ser dado de </a:t>
            </a:r>
            <a:r>
              <a:rPr lang="es-MX" sz="1600" b="1" dirty="0"/>
              <a:t>baja</a:t>
            </a:r>
            <a:r>
              <a:rPr lang="es-MX" sz="1600" dirty="0"/>
              <a:t> de la Lista Nominal c</a:t>
            </a:r>
            <a:r>
              <a:rPr lang="es-MX" sz="1600" dirty="0" smtClean="0"/>
              <a:t>uando </a:t>
            </a:r>
            <a:r>
              <a:rPr lang="es-MX" sz="1600" b="1" dirty="0"/>
              <a:t>no obtiene su credencial</a:t>
            </a:r>
            <a:r>
              <a:rPr lang="es-MX" sz="1600" dirty="0"/>
              <a:t>, a más tardar el día 31 de marzo del segundo año siguiente a aquél en que solicitó alguno de estos trámites</a:t>
            </a:r>
            <a:r>
              <a:rPr lang="es-MX" sz="1600" dirty="0" smtClean="0"/>
              <a:t>:</a:t>
            </a:r>
          </a:p>
          <a:p>
            <a:endParaRPr lang="es-MX" sz="1600" dirty="0" smtClean="0"/>
          </a:p>
          <a:p>
            <a:pPr marL="800100" lvl="1" indent="-342900">
              <a:buFont typeface="+mj-lt"/>
              <a:buAutoNum type="arabicPeriod"/>
            </a:pPr>
            <a:r>
              <a:rPr lang="es-MX" sz="1600" i="1" dirty="0" smtClean="0"/>
              <a:t>Alta</a:t>
            </a:r>
            <a:endParaRPr lang="es-MX" sz="1600" i="1" dirty="0"/>
          </a:p>
          <a:p>
            <a:pPr marL="800100" lvl="1" indent="-342900">
              <a:buFont typeface="+mj-lt"/>
              <a:buAutoNum type="arabicPeriod"/>
            </a:pPr>
            <a:r>
              <a:rPr lang="es-MX" sz="1600" i="1" dirty="0"/>
              <a:t>Movimiento de actualización al Padrón </a:t>
            </a:r>
            <a:r>
              <a:rPr lang="es-MX" sz="1600" i="1" dirty="0" smtClean="0"/>
              <a:t>Electoral</a:t>
            </a:r>
          </a:p>
          <a:p>
            <a:pPr marL="800100" lvl="1" indent="-342900">
              <a:buFont typeface="+mj-lt"/>
              <a:buAutoNum type="arabicPeriod"/>
            </a:pPr>
            <a:r>
              <a:rPr lang="es-MX" sz="1600" i="1" dirty="0" smtClean="0"/>
              <a:t>Cambio </a:t>
            </a:r>
            <a:r>
              <a:rPr lang="es-MX" sz="1600" i="1" dirty="0"/>
              <a:t>de </a:t>
            </a:r>
            <a:r>
              <a:rPr lang="es-MX" sz="1600" i="1" dirty="0" smtClean="0"/>
              <a:t>domicilio</a:t>
            </a:r>
          </a:p>
          <a:p>
            <a:pPr marL="800100" lvl="1" indent="-342900">
              <a:buFont typeface="+mj-lt"/>
              <a:buAutoNum type="arabicPeriod"/>
            </a:pPr>
            <a:r>
              <a:rPr lang="es-MX" sz="1600" i="1" dirty="0" smtClean="0"/>
              <a:t>Corrección </a:t>
            </a:r>
            <a:r>
              <a:rPr lang="es-MX" sz="1600" i="1" dirty="0"/>
              <a:t>de </a:t>
            </a:r>
            <a:r>
              <a:rPr lang="es-MX" sz="1600" i="1" dirty="0" smtClean="0"/>
              <a:t>datos o</a:t>
            </a:r>
          </a:p>
          <a:p>
            <a:pPr marL="800100" lvl="1" indent="-342900">
              <a:buFont typeface="+mj-lt"/>
              <a:buAutoNum type="arabicPeriod"/>
            </a:pPr>
            <a:r>
              <a:rPr lang="es-MX" sz="1600" i="1" dirty="0" smtClean="0"/>
              <a:t>Reposición </a:t>
            </a:r>
            <a:r>
              <a:rPr lang="es-MX" sz="1600" i="1" dirty="0"/>
              <a:t>de credencial por </a:t>
            </a:r>
            <a:r>
              <a:rPr lang="es-MX" sz="1600" i="1" dirty="0" smtClean="0"/>
              <a:t>deterioro</a:t>
            </a:r>
            <a:endParaRPr lang="es-MX" sz="1600" i="1" dirty="0"/>
          </a:p>
          <a:p>
            <a:endParaRPr lang="es-MX" sz="1600" dirty="0"/>
          </a:p>
        </p:txBody>
      </p:sp>
      <p:pic>
        <p:nvPicPr>
          <p:cNvPr id="21" name="Picture 4" descr="https://ieecolima.org.mx/images/lista.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0" b="100000" l="1524" r="100000">
                        <a14:foregroundMark x1="50915" y1="22277" x2="89939" y2="52475"/>
                        <a14:foregroundMark x1="51220" y1="34158" x2="46951" y2="52475"/>
                        <a14:foregroundMark x1="6098" y1="54950" x2="22866" y2="50000"/>
                        <a14:foregroundMark x1="10061" y1="72772" x2="40244" y2="86634"/>
                        <a14:foregroundMark x1="49085" y1="74257" x2="50915" y2="92574"/>
                        <a14:foregroundMark x1="8841" y1="79703" x2="28963" y2="97525"/>
                        <a14:foregroundMark x1="41159" y1="94059" x2="71341" y2="91584"/>
                        <a14:foregroundMark x1="67073" y1="93564" x2="75000" y2="93069"/>
                        <a14:foregroundMark x1="65244" y1="88119" x2="77439" y2="89109"/>
                        <a14:foregroundMark x1="73171" y1="97030" x2="80183" y2="97525"/>
                        <a14:foregroundMark x1="79268" y1="89604" x2="79268" y2="94554"/>
                        <a14:foregroundMark x1="75305" y1="88119" x2="80793" y2="86139"/>
                        <a14:backgroundMark x1="4573" y1="92574" x2="10061" y2="98515"/>
                      </a14:backgroundRemoval>
                    </a14:imgEffect>
                  </a14:imgLayer>
                </a14:imgProps>
              </a:ext>
              <a:ext uri="{28A0092B-C50C-407E-A947-70E740481C1C}">
                <a14:useLocalDpi xmlns:a14="http://schemas.microsoft.com/office/drawing/2010/main" val="0"/>
              </a:ext>
            </a:extLst>
          </a:blip>
          <a:srcRect b="13351"/>
          <a:stretch/>
        </p:blipFill>
        <p:spPr bwMode="auto">
          <a:xfrm>
            <a:off x="5533660" y="4421509"/>
            <a:ext cx="3131770" cy="1669940"/>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14</a:t>
            </a:fld>
            <a:endParaRPr lang="es-MX" dirty="0"/>
          </a:p>
        </p:txBody>
      </p:sp>
    </p:spTree>
    <p:extLst>
      <p:ext uri="{BB962C8B-B14F-4D97-AF65-F5344CB8AC3E}">
        <p14:creationId xmlns:p14="http://schemas.microsoft.com/office/powerpoint/2010/main" val="1704863695"/>
      </p:ext>
    </p:extLst>
  </p:cSld>
  <p:clrMapOvr>
    <a:masterClrMapping/>
  </p:clrMapOvr>
  <p:transition>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
          <p:cNvSpPr>
            <a:spLocks noGrp="1"/>
          </p:cNvSpPr>
          <p:nvPr>
            <p:ph type="title"/>
          </p:nvPr>
        </p:nvSpPr>
        <p:spPr>
          <a:xfrm>
            <a:off x="39543" y="43037"/>
            <a:ext cx="5106294" cy="849966"/>
          </a:xfrm>
        </p:spPr>
        <p:txBody>
          <a:bodyPr>
            <a:normAutofit/>
          </a:bodyPr>
          <a:lstStyle/>
          <a:p>
            <a:pPr algn="ctr"/>
            <a:r>
              <a:rPr lang="es-MX" sz="2400" b="1" dirty="0" smtClean="0">
                <a:solidFill>
                  <a:srgbClr val="9C3866"/>
                </a:solidFill>
                <a:latin typeface="+mn-lt"/>
              </a:rPr>
              <a:t>MESAS DIRECTIVAS DE CASILLA</a:t>
            </a:r>
            <a:endParaRPr lang="es-MX" sz="2400" b="1" dirty="0">
              <a:solidFill>
                <a:srgbClr val="9C3866"/>
              </a:solidFill>
              <a:latin typeface="+mn-lt"/>
            </a:endParaRPr>
          </a:p>
        </p:txBody>
      </p:sp>
      <p:sp>
        <p:nvSpPr>
          <p:cNvPr id="15" name="Rectángulo 14"/>
          <p:cNvSpPr/>
          <p:nvPr/>
        </p:nvSpPr>
        <p:spPr>
          <a:xfrm>
            <a:off x="335434" y="1103966"/>
            <a:ext cx="8576554" cy="584775"/>
          </a:xfrm>
          <a:prstGeom prst="rect">
            <a:avLst/>
          </a:prstGeom>
        </p:spPr>
        <p:txBody>
          <a:bodyPr wrap="square">
            <a:spAutoFit/>
          </a:bodyPr>
          <a:lstStyle/>
          <a:p>
            <a:pPr algn="just"/>
            <a:r>
              <a:rPr lang="es-ES" sz="1600" b="1" i="1" dirty="0">
                <a:solidFill>
                  <a:srgbClr val="3E5D6F"/>
                </a:solidFill>
              </a:rPr>
              <a:t>Mesas Directivas de Casilla </a:t>
            </a:r>
            <a:r>
              <a:rPr lang="es-ES" sz="1600" dirty="0">
                <a:solidFill>
                  <a:srgbClr val="333333"/>
                </a:solidFill>
              </a:rPr>
              <a:t>son órganos electorales formados por ciudadanos, facultados para recibir la votación y realizar el escrutinio y cómputo en cada una de las secciones electorales. </a:t>
            </a:r>
          </a:p>
        </p:txBody>
      </p:sp>
      <p:sp>
        <p:nvSpPr>
          <p:cNvPr id="17" name="Redondear rectángulo de esquina diagonal 16"/>
          <p:cNvSpPr/>
          <p:nvPr/>
        </p:nvSpPr>
        <p:spPr>
          <a:xfrm>
            <a:off x="484382" y="260828"/>
            <a:ext cx="45719" cy="414384"/>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8" name="Redondear rectángulo de esquina diagonal 17"/>
          <p:cNvSpPr/>
          <p:nvPr/>
        </p:nvSpPr>
        <p:spPr>
          <a:xfrm>
            <a:off x="442565" y="260828"/>
            <a:ext cx="45719" cy="414384"/>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0" name="Rectángulo 19"/>
          <p:cNvSpPr/>
          <p:nvPr/>
        </p:nvSpPr>
        <p:spPr>
          <a:xfrm>
            <a:off x="272955" y="5807774"/>
            <a:ext cx="8693699" cy="461665"/>
          </a:xfrm>
          <a:prstGeom prst="rect">
            <a:avLst/>
          </a:prstGeom>
        </p:spPr>
        <p:txBody>
          <a:bodyPr wrap="square">
            <a:spAutoFit/>
          </a:bodyPr>
          <a:lstStyle/>
          <a:p>
            <a:pPr algn="just"/>
            <a:r>
              <a:rPr lang="es-MX" sz="1200" dirty="0" smtClean="0">
                <a:ea typeface="Calibri" panose="020F0502020204030204" pitchFamily="34" charset="0"/>
              </a:rPr>
              <a:t>En </a:t>
            </a:r>
            <a:r>
              <a:rPr lang="es-MX" sz="1200" dirty="0">
                <a:ea typeface="Calibri" panose="020F0502020204030204" pitchFamily="34" charset="0"/>
              </a:rPr>
              <a:t>los procesos en que se realicen elecciones federales y locales concurrentes en una entidad, el Consejo General del </a:t>
            </a:r>
            <a:r>
              <a:rPr lang="es-MX" sz="1200" dirty="0" smtClean="0">
                <a:ea typeface="Calibri" panose="020F0502020204030204" pitchFamily="34" charset="0"/>
              </a:rPr>
              <a:t>Instituto </a:t>
            </a:r>
            <a:r>
              <a:rPr lang="es-MX" sz="1200" dirty="0">
                <a:ea typeface="Calibri" panose="020F0502020204030204" pitchFamily="34" charset="0"/>
              </a:rPr>
              <a:t>deberá instalar una mesa directiva de casilla única para ambos tipos de </a:t>
            </a:r>
            <a:r>
              <a:rPr lang="es-MX" sz="1200" dirty="0" smtClean="0">
                <a:ea typeface="Calibri" panose="020F0502020204030204" pitchFamily="34" charset="0"/>
              </a:rPr>
              <a:t>elección Artículos 82.2 y 253.1 LGIPE</a:t>
            </a:r>
            <a:endParaRPr lang="es-MX" sz="1200" dirty="0"/>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15</a:t>
            </a:fld>
            <a:endParaRPr lang="es-MX" dirty="0"/>
          </a:p>
        </p:txBody>
      </p:sp>
      <p:grpSp>
        <p:nvGrpSpPr>
          <p:cNvPr id="21" name="Grupo 20"/>
          <p:cNvGrpSpPr/>
          <p:nvPr/>
        </p:nvGrpSpPr>
        <p:grpSpPr>
          <a:xfrm>
            <a:off x="312516" y="2311202"/>
            <a:ext cx="8599472" cy="3306077"/>
            <a:chOff x="1859914" y="1760568"/>
            <a:chExt cx="9209305" cy="3711985"/>
          </a:xfrm>
        </p:grpSpPr>
        <p:sp>
          <p:nvSpPr>
            <p:cNvPr id="22" name="Rectángulo 21"/>
            <p:cNvSpPr/>
            <p:nvPr/>
          </p:nvSpPr>
          <p:spPr>
            <a:xfrm>
              <a:off x="1859914" y="1760569"/>
              <a:ext cx="2093494" cy="2721384"/>
            </a:xfrm>
            <a:prstGeom prst="rect">
              <a:avLst/>
            </a:prstGeom>
            <a:solidFill>
              <a:sysClr val="window" lastClr="FFFFFF"/>
            </a:solidFill>
            <a:ln w="12700" cap="flat" cmpd="sng" algn="ctr">
              <a:solidFill>
                <a:srgbClr val="B05B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3" name="Pentágono 22"/>
            <p:cNvSpPr/>
            <p:nvPr/>
          </p:nvSpPr>
          <p:spPr>
            <a:xfrm rot="5400000">
              <a:off x="2401837" y="3920982"/>
              <a:ext cx="1009648" cy="2093494"/>
            </a:xfrm>
            <a:prstGeom prst="homePlate">
              <a:avLst/>
            </a:prstGeom>
            <a:solidFill>
              <a:srgbClr val="DBB7CC"/>
            </a:solidFill>
            <a:ln w="12700" cap="flat" cmpd="sng" algn="ctr">
              <a:solidFill>
                <a:srgbClr val="DBB7C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8" name="Rectángulo 27"/>
            <p:cNvSpPr/>
            <p:nvPr/>
          </p:nvSpPr>
          <p:spPr>
            <a:xfrm>
              <a:off x="2093745" y="4644470"/>
              <a:ext cx="1682916" cy="397738"/>
            </a:xfrm>
            <a:prstGeom prst="rect">
              <a:avLst/>
            </a:prstGeom>
          </p:spPr>
          <p:txBody>
            <a:bodyPr wrap="square">
              <a:sp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s-ES_tradnl" sz="2000" b="1" i="0" u="none" strike="noStrike" kern="0" cap="none" spc="-20" normalizeH="0" baseline="0" noProof="0" dirty="0" smtClean="0">
                  <a:ln>
                    <a:noFill/>
                  </a:ln>
                  <a:solidFill>
                    <a:srgbClr val="8D0F58"/>
                  </a:solidFill>
                  <a:effectLst/>
                  <a:uLnTx/>
                  <a:uFillTx/>
                  <a:latin typeface="Arial" panose="020B0604020202020204" pitchFamily="34" charset="0"/>
                  <a:ea typeface="Calibri" panose="020F0502020204030204" pitchFamily="34" charset="0"/>
                  <a:cs typeface="Arial" panose="020B0604020202020204" pitchFamily="34" charset="0"/>
                </a:rPr>
                <a:t>Básica</a:t>
              </a:r>
              <a:endParaRPr kumimoji="0" lang="es-MX" sz="2000" b="1" i="0" u="none" strike="noStrike" kern="0" cap="none" spc="0" normalizeH="0" baseline="0" noProof="0" dirty="0" smtClean="0">
                <a:ln>
                  <a:noFill/>
                </a:ln>
                <a:solidFill>
                  <a:srgbClr val="8D0F58"/>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9" name="Rectángulo 28"/>
            <p:cNvSpPr/>
            <p:nvPr/>
          </p:nvSpPr>
          <p:spPr>
            <a:xfrm>
              <a:off x="1917916" y="1856062"/>
              <a:ext cx="2093494" cy="1169551"/>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1400" b="0" i="0" u="none" strike="noStrike" kern="0" cap="none" spc="0" normalizeH="0" baseline="0" noProof="0" dirty="0" smtClean="0">
                  <a:ln>
                    <a:noFill/>
                  </a:ln>
                  <a:solidFill>
                    <a:prstClr val="black"/>
                  </a:solidFill>
                  <a:effectLst/>
                  <a:uLnTx/>
                  <a:uFillTx/>
                </a:rPr>
                <a:t>Se instala en cada una de las secciones electorales y tiene capacidad para atender de </a:t>
              </a:r>
              <a:r>
                <a:rPr kumimoji="0" lang="es-MX" sz="1400" b="1" i="0" u="none" strike="noStrike" kern="0" cap="none" spc="0" normalizeH="0" baseline="0" noProof="0" dirty="0" smtClean="0">
                  <a:ln>
                    <a:noFill/>
                  </a:ln>
                  <a:solidFill>
                    <a:srgbClr val="8D0F58"/>
                  </a:solidFill>
                  <a:effectLst/>
                  <a:uLnTx/>
                  <a:uFillTx/>
                </a:rPr>
                <a:t>50 a 750 electores.</a:t>
              </a:r>
            </a:p>
          </p:txBody>
        </p:sp>
        <p:sp>
          <p:nvSpPr>
            <p:cNvPr id="30" name="Rectángulo 29"/>
            <p:cNvSpPr/>
            <p:nvPr/>
          </p:nvSpPr>
          <p:spPr>
            <a:xfrm>
              <a:off x="4086758" y="1760568"/>
              <a:ext cx="2095200" cy="2747740"/>
            </a:xfrm>
            <a:prstGeom prst="rect">
              <a:avLst/>
            </a:prstGeom>
            <a:solidFill>
              <a:sysClr val="window" lastClr="FFFFFF"/>
            </a:solidFill>
            <a:ln w="12700" cap="flat" cmpd="sng" algn="ctr">
              <a:solidFill>
                <a:srgbClr val="00B7A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1" name="Pentágono 30"/>
            <p:cNvSpPr/>
            <p:nvPr/>
          </p:nvSpPr>
          <p:spPr>
            <a:xfrm rot="5400000">
              <a:off x="4629446" y="3901167"/>
              <a:ext cx="1002349" cy="2087725"/>
            </a:xfrm>
            <a:prstGeom prst="homePlate">
              <a:avLst/>
            </a:prstGeom>
            <a:solidFill>
              <a:srgbClr val="00B7A1"/>
            </a:solidFill>
            <a:ln w="12700" cap="flat" cmpd="sng" algn="ctr">
              <a:solidFill>
                <a:srgbClr val="00B7A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2" name="Rectángulo 31"/>
            <p:cNvSpPr/>
            <p:nvPr/>
          </p:nvSpPr>
          <p:spPr>
            <a:xfrm>
              <a:off x="4173485" y="4631274"/>
              <a:ext cx="2059106" cy="397738"/>
            </a:xfrm>
            <a:prstGeom prst="rect">
              <a:avLst/>
            </a:prstGeom>
          </p:spPr>
          <p:txBody>
            <a:bodyPr wrap="square">
              <a:sp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s-ES_tradnl" sz="2000" b="1" i="0" u="none" strike="noStrike" kern="0" cap="none" spc="-20" normalizeH="0" baseline="0" noProof="0" dirty="0" smtClean="0">
                  <a:ln>
                    <a:noFill/>
                  </a:ln>
                  <a:solidFill>
                    <a:srgbClr val="70AD47">
                      <a:lumMod val="20000"/>
                      <a:lumOff val="80000"/>
                    </a:srgbClr>
                  </a:solidFill>
                  <a:effectLst/>
                  <a:uLnTx/>
                  <a:uFillTx/>
                  <a:latin typeface="Arial" panose="020B0604020202020204" pitchFamily="34" charset="0"/>
                  <a:ea typeface="Calibri" panose="020F0502020204030204" pitchFamily="34" charset="0"/>
                  <a:cs typeface="Arial" panose="020B0604020202020204" pitchFamily="34" charset="0"/>
                </a:rPr>
                <a:t>Contigua</a:t>
              </a:r>
              <a:endParaRPr kumimoji="0" lang="es-MX" sz="2000" b="1" i="0" u="none" strike="noStrike" kern="0" cap="none" spc="0" normalizeH="0" baseline="0" noProof="0" dirty="0" smtClean="0">
                <a:ln>
                  <a:noFill/>
                </a:ln>
                <a:solidFill>
                  <a:srgbClr val="70AD47">
                    <a:lumMod val="20000"/>
                    <a:lumOff val="8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3" name="Rectángulo 32"/>
            <p:cNvSpPr/>
            <p:nvPr/>
          </p:nvSpPr>
          <p:spPr>
            <a:xfrm>
              <a:off x="4119743" y="1909809"/>
              <a:ext cx="2020706" cy="969176"/>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1400" b="0" i="0" u="none" strike="noStrike" kern="0" cap="none" spc="0" normalizeH="0" baseline="0" noProof="0" dirty="0" smtClean="0">
                  <a:ln>
                    <a:noFill/>
                  </a:ln>
                  <a:solidFill>
                    <a:prstClr val="black"/>
                  </a:solidFill>
                  <a:effectLst/>
                  <a:uLnTx/>
                  <a:uFillTx/>
                </a:rPr>
                <a:t>Se instala cuando una sección electoral tiene más de </a:t>
              </a:r>
              <a:r>
                <a:rPr kumimoji="0" lang="es-MX" sz="1400" b="0" i="0" u="none" strike="noStrike" kern="0" cap="none" spc="0" normalizeH="0" baseline="0" noProof="0" dirty="0" smtClean="0">
                  <a:ln>
                    <a:noFill/>
                  </a:ln>
                  <a:solidFill>
                    <a:srgbClr val="00B7A1"/>
                  </a:solidFill>
                  <a:effectLst/>
                  <a:uLnTx/>
                  <a:uFillTx/>
                </a:rPr>
                <a:t>750 electores.</a:t>
              </a:r>
            </a:p>
            <a:p>
              <a:pPr marL="0" marR="0" lvl="0" indent="0" algn="ctr" defTabSz="914400" eaLnBrk="1" fontAlgn="auto" latinLnBrk="0" hangingPunct="1">
                <a:lnSpc>
                  <a:spcPct val="107000"/>
                </a:lnSpc>
                <a:spcBef>
                  <a:spcPts val="0"/>
                </a:spcBef>
                <a:spcAft>
                  <a:spcPts val="0"/>
                </a:spcAft>
                <a:buClrTx/>
                <a:buSzTx/>
                <a:buFontTx/>
                <a:buNone/>
                <a:tabLst/>
                <a:defRPr/>
              </a:pPr>
              <a:r>
                <a:rPr kumimoji="0" lang="es-MX" sz="1400" b="0" i="0" u="none" strike="noStrike" kern="0" cap="none" spc="-20" normalizeH="0" baseline="0" noProof="0" dirty="0" smtClean="0">
                  <a:ln>
                    <a:noFill/>
                  </a:ln>
                  <a:solidFill>
                    <a:prstClr val="black"/>
                  </a:solidFill>
                  <a:effectLst/>
                  <a:uLnTx/>
                  <a:uFillTx/>
                  <a:ea typeface="Calibri" panose="020F0502020204030204" pitchFamily="34" charset="0"/>
                  <a:cs typeface="Arial" panose="020B0604020202020204" pitchFamily="34" charset="0"/>
                </a:rPr>
                <a:t>.</a:t>
              </a:r>
              <a:endParaRPr kumimoji="0" lang="es-MX" sz="1400" b="0" i="0" u="none" strike="noStrike" kern="0" cap="none" spc="0" normalizeH="0" baseline="0" noProof="0" dirty="0" smtClean="0">
                <a:ln>
                  <a:noFill/>
                </a:ln>
                <a:solidFill>
                  <a:prstClr val="black"/>
                </a:solidFill>
                <a:effectLst/>
                <a:uLnTx/>
                <a:uFillTx/>
                <a:ea typeface="Calibri" panose="020F0502020204030204" pitchFamily="34" charset="0"/>
                <a:cs typeface="Arial" panose="020B0604020202020204" pitchFamily="34" charset="0"/>
              </a:endParaRPr>
            </a:p>
          </p:txBody>
        </p:sp>
        <p:sp>
          <p:nvSpPr>
            <p:cNvPr id="34" name="Rectángulo 33"/>
            <p:cNvSpPr/>
            <p:nvPr/>
          </p:nvSpPr>
          <p:spPr>
            <a:xfrm>
              <a:off x="6353708" y="1760568"/>
              <a:ext cx="2095200" cy="2747739"/>
            </a:xfrm>
            <a:prstGeom prst="rect">
              <a:avLst/>
            </a:prstGeom>
            <a:solidFill>
              <a:sysClr val="window" lastClr="FFFFFF"/>
            </a:solidFill>
            <a:ln w="12700" cap="flat" cmpd="sng" algn="ctr">
              <a:solidFill>
                <a:srgbClr val="66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5" name="Pentágono 34"/>
            <p:cNvSpPr/>
            <p:nvPr/>
          </p:nvSpPr>
          <p:spPr>
            <a:xfrm rot="5400000">
              <a:off x="6896239" y="3877861"/>
              <a:ext cx="1002349" cy="2134337"/>
            </a:xfrm>
            <a:prstGeom prst="homePlate">
              <a:avLst/>
            </a:prstGeom>
            <a:solidFill>
              <a:srgbClr val="9E6AA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6" name="Rectángulo 35"/>
            <p:cNvSpPr/>
            <p:nvPr/>
          </p:nvSpPr>
          <p:spPr>
            <a:xfrm>
              <a:off x="6440435" y="4629312"/>
              <a:ext cx="2059106" cy="421654"/>
            </a:xfrm>
            <a:prstGeom prst="rect">
              <a:avLst/>
            </a:prstGeom>
          </p:spPr>
          <p:txBody>
            <a:bodyPr wrap="square">
              <a:sp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s-ES_tradnl" sz="2000" b="1" i="0" u="none" strike="noStrike" kern="0" cap="none" spc="-20" normalizeH="0" baseline="0" noProof="0" dirty="0" smtClean="0">
                  <a:ln>
                    <a:noFill/>
                  </a:ln>
                  <a:solidFill>
                    <a:srgbClr val="660066"/>
                  </a:solidFill>
                  <a:effectLst/>
                  <a:uLnTx/>
                  <a:uFillTx/>
                  <a:latin typeface="Arial" panose="020B0604020202020204" pitchFamily="34" charset="0"/>
                  <a:ea typeface="Calibri" panose="020F0502020204030204" pitchFamily="34" charset="0"/>
                  <a:cs typeface="Arial" panose="020B0604020202020204" pitchFamily="34" charset="0"/>
                </a:rPr>
                <a:t>Extraordinaria</a:t>
              </a:r>
              <a:endParaRPr kumimoji="0" lang="es-MX" sz="2000" b="1" i="0" u="none" strike="noStrike" kern="0" cap="none" spc="0" normalizeH="0" baseline="0" noProof="0" dirty="0" smtClean="0">
                <a:ln>
                  <a:noFill/>
                </a:ln>
                <a:solidFill>
                  <a:srgbClr val="66006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7" name="Rectángulo 36"/>
            <p:cNvSpPr/>
            <p:nvPr/>
          </p:nvSpPr>
          <p:spPr>
            <a:xfrm>
              <a:off x="6310199" y="1856062"/>
              <a:ext cx="2133600" cy="1169551"/>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1400" b="0" i="0" u="none" strike="noStrike" kern="0" cap="none" spc="0" normalizeH="0" baseline="0" noProof="0" dirty="0" smtClean="0">
                  <a:ln>
                    <a:noFill/>
                  </a:ln>
                  <a:solidFill>
                    <a:prstClr val="black"/>
                  </a:solidFill>
                  <a:effectLst/>
                  <a:uLnTx/>
                  <a:uFillTx/>
                </a:rPr>
                <a:t>Se instala en aquellas </a:t>
              </a:r>
              <a:r>
                <a:rPr kumimoji="0" lang="es-MX" sz="1400" b="0" i="0" u="none" strike="noStrike" kern="0" cap="none" spc="0" normalizeH="0" baseline="0" noProof="0" dirty="0" smtClean="0">
                  <a:ln>
                    <a:noFill/>
                  </a:ln>
                  <a:solidFill>
                    <a:srgbClr val="741976"/>
                  </a:solidFill>
                  <a:effectLst/>
                  <a:uLnTx/>
                  <a:uFillTx/>
                </a:rPr>
                <a:t>localidades en la que los electores tienen difícil acceso </a:t>
              </a:r>
              <a:r>
                <a:rPr kumimoji="0" lang="es-MX" sz="1400" b="0" i="0" u="none" strike="noStrike" kern="0" cap="none" spc="0" normalizeH="0" baseline="0" noProof="0" dirty="0" smtClean="0">
                  <a:ln>
                    <a:noFill/>
                  </a:ln>
                  <a:solidFill>
                    <a:prstClr val="black"/>
                  </a:solidFill>
                  <a:effectLst/>
                  <a:uLnTx/>
                  <a:uFillTx/>
                </a:rPr>
                <a:t>a las casillas básicas o contiguas. </a:t>
              </a:r>
            </a:p>
          </p:txBody>
        </p:sp>
        <p:sp>
          <p:nvSpPr>
            <p:cNvPr id="38" name="Rectángulo 37"/>
            <p:cNvSpPr/>
            <p:nvPr/>
          </p:nvSpPr>
          <p:spPr>
            <a:xfrm>
              <a:off x="8636864" y="1760568"/>
              <a:ext cx="2417820" cy="2747740"/>
            </a:xfrm>
            <a:prstGeom prst="rect">
              <a:avLst/>
            </a:prstGeom>
            <a:solidFill>
              <a:sysClr val="window" lastClr="FFFFFF"/>
            </a:solidFill>
            <a:ln w="12700" cap="flat" cmpd="sng" algn="ctr">
              <a:solidFill>
                <a:srgbClr val="A9D18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9" name="Pentágono 38"/>
            <p:cNvSpPr/>
            <p:nvPr/>
          </p:nvSpPr>
          <p:spPr>
            <a:xfrm rot="5400000">
              <a:off x="9365764" y="3757284"/>
              <a:ext cx="970546" cy="2407293"/>
            </a:xfrm>
            <a:prstGeom prst="homePlate">
              <a:avLst/>
            </a:prstGeom>
            <a:solidFill>
              <a:srgbClr val="A9D18E"/>
            </a:solidFill>
            <a:ln w="12700" cap="flat" cmpd="sng" algn="ctr">
              <a:solidFill>
                <a:srgbClr val="A9D18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0" name="Rectángulo 39"/>
            <p:cNvSpPr/>
            <p:nvPr/>
          </p:nvSpPr>
          <p:spPr>
            <a:xfrm>
              <a:off x="8717074" y="4576682"/>
              <a:ext cx="2059106" cy="397738"/>
            </a:xfrm>
            <a:prstGeom prst="rect">
              <a:avLst/>
            </a:prstGeom>
          </p:spPr>
          <p:txBody>
            <a:bodyPr wrap="square">
              <a:sp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s-ES_tradnl" sz="2000" b="1" i="0" u="none" strike="noStrike" kern="0" cap="none" spc="-20" normalizeH="0" baseline="0" noProof="0" dirty="0" smtClean="0">
                  <a:ln>
                    <a:noFill/>
                  </a:ln>
                  <a:solidFill>
                    <a:srgbClr val="70AD47">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Especial</a:t>
              </a:r>
              <a:endParaRPr kumimoji="0" lang="es-MX" sz="2000" b="1" i="0" u="none" strike="noStrike" kern="0" cap="none" spc="0" normalizeH="0" baseline="0" noProof="0" dirty="0" smtClean="0">
                <a:ln>
                  <a:noFill/>
                </a:ln>
                <a:solidFill>
                  <a:srgbClr val="70AD47">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1" name="Rectángulo 40"/>
            <p:cNvSpPr/>
            <p:nvPr/>
          </p:nvSpPr>
          <p:spPr>
            <a:xfrm>
              <a:off x="8717074" y="1905029"/>
              <a:ext cx="2352145" cy="1313144"/>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1400" b="0" i="0" u="none" strike="noStrike" kern="0" cap="none" spc="0" normalizeH="0" baseline="0" noProof="0" dirty="0" smtClean="0">
                  <a:ln>
                    <a:noFill/>
                  </a:ln>
                  <a:solidFill>
                    <a:prstClr val="black"/>
                  </a:solidFill>
                  <a:effectLst/>
                  <a:uLnTx/>
                  <a:uFillTx/>
                </a:rPr>
                <a:t>Se instala para recibir los votos de los </a:t>
              </a:r>
              <a:r>
                <a:rPr kumimoji="0" lang="es-MX" sz="1400" b="1" i="0" u="none" strike="noStrike" kern="0" cap="none" spc="0" normalizeH="0" baseline="0" noProof="0" dirty="0" smtClean="0">
                  <a:ln>
                    <a:noFill/>
                  </a:ln>
                  <a:solidFill>
                    <a:srgbClr val="70AD47">
                      <a:lumMod val="50000"/>
                    </a:srgbClr>
                  </a:solidFill>
                  <a:effectLst/>
                  <a:uLnTx/>
                  <a:uFillTx/>
                </a:rPr>
                <a:t>electores en tránsito</a:t>
              </a:r>
              <a:r>
                <a:rPr kumimoji="0" lang="es-MX" sz="1400" b="0" i="0" u="none" strike="noStrike" kern="0" cap="none" spc="0" normalizeH="0" baseline="0" noProof="0" dirty="0" smtClean="0">
                  <a:ln>
                    <a:noFill/>
                  </a:ln>
                  <a:solidFill>
                    <a:srgbClr val="70AD47">
                      <a:lumMod val="50000"/>
                    </a:srgbClr>
                  </a:solidFill>
                  <a:effectLst/>
                  <a:uLnTx/>
                  <a:uFillTx/>
                </a:rPr>
                <a:t> </a:t>
              </a:r>
              <a:r>
                <a:rPr kumimoji="0" lang="es-MX" sz="1400" b="0" i="0" u="none" strike="noStrike" kern="0" cap="none" spc="0" normalizeH="0" baseline="0" noProof="0" dirty="0" smtClean="0">
                  <a:ln>
                    <a:noFill/>
                  </a:ln>
                  <a:solidFill>
                    <a:prstClr val="black"/>
                  </a:solidFill>
                  <a:effectLst/>
                  <a:uLnTx/>
                  <a:uFillTx/>
                </a:rPr>
                <a:t>que no pueden acudir a emitir su voto en la casilla que le corresponde.</a:t>
              </a:r>
            </a:p>
          </p:txBody>
        </p:sp>
        <p:pic>
          <p:nvPicPr>
            <p:cNvPr id="42" name="Imagen 41"/>
            <p:cNvPicPr/>
            <p:nvPr/>
          </p:nvPicPr>
          <p:blipFill>
            <a:blip r:embed="rId2"/>
            <a:stretch>
              <a:fillRect/>
            </a:stretch>
          </p:blipFill>
          <p:spPr>
            <a:xfrm>
              <a:off x="2156891" y="3248767"/>
              <a:ext cx="1488216" cy="1034247"/>
            </a:xfrm>
            <a:prstGeom prst="rect">
              <a:avLst/>
            </a:prstGeom>
          </p:spPr>
        </p:pic>
        <p:pic>
          <p:nvPicPr>
            <p:cNvPr id="43" name="Imagen 42"/>
            <p:cNvPicPr/>
            <p:nvPr/>
          </p:nvPicPr>
          <p:blipFill>
            <a:blip r:embed="rId3"/>
            <a:stretch>
              <a:fillRect/>
            </a:stretch>
          </p:blipFill>
          <p:spPr>
            <a:xfrm>
              <a:off x="4350891" y="3019403"/>
              <a:ext cx="1540510" cy="1194678"/>
            </a:xfrm>
            <a:prstGeom prst="rect">
              <a:avLst/>
            </a:prstGeom>
          </p:spPr>
        </p:pic>
        <p:pic>
          <p:nvPicPr>
            <p:cNvPr id="44" name="Imagen 43"/>
            <p:cNvPicPr/>
            <p:nvPr/>
          </p:nvPicPr>
          <p:blipFill>
            <a:blip r:embed="rId4"/>
            <a:stretch>
              <a:fillRect/>
            </a:stretch>
          </p:blipFill>
          <p:spPr>
            <a:xfrm>
              <a:off x="6734108" y="3266420"/>
              <a:ext cx="1296000" cy="1098879"/>
            </a:xfrm>
            <a:prstGeom prst="rect">
              <a:avLst/>
            </a:prstGeom>
          </p:spPr>
        </p:pic>
        <p:pic>
          <p:nvPicPr>
            <p:cNvPr id="45" name="Imagen 44"/>
            <p:cNvPicPr/>
            <p:nvPr/>
          </p:nvPicPr>
          <p:blipFill>
            <a:blip r:embed="rId5"/>
            <a:stretch>
              <a:fillRect/>
            </a:stretch>
          </p:blipFill>
          <p:spPr>
            <a:xfrm>
              <a:off x="9126001" y="3248768"/>
              <a:ext cx="1439545" cy="1195085"/>
            </a:xfrm>
            <a:prstGeom prst="rect">
              <a:avLst/>
            </a:prstGeom>
          </p:spPr>
        </p:pic>
      </p:grpSp>
      <p:sp>
        <p:nvSpPr>
          <p:cNvPr id="5" name="Rectángulo 4"/>
          <p:cNvSpPr/>
          <p:nvPr/>
        </p:nvSpPr>
        <p:spPr>
          <a:xfrm>
            <a:off x="2931421" y="1843226"/>
            <a:ext cx="2633115" cy="338554"/>
          </a:xfrm>
          <a:prstGeom prst="rect">
            <a:avLst/>
          </a:prstGeom>
        </p:spPr>
        <p:txBody>
          <a:bodyPr wrap="square">
            <a:spAutoFit/>
          </a:bodyPr>
          <a:lstStyle/>
          <a:p>
            <a:pPr lvl="0" algn="ctr"/>
            <a:r>
              <a:rPr lang="es-ES" sz="1600" b="1" dirty="0" smtClean="0">
                <a:solidFill>
                  <a:srgbClr val="9C3866"/>
                </a:solidFill>
              </a:rPr>
              <a:t>Tipos de Casillas</a:t>
            </a:r>
            <a:endParaRPr lang="es-ES" sz="1600" dirty="0">
              <a:solidFill>
                <a:srgbClr val="9C3866"/>
              </a:solidFill>
            </a:endParaRPr>
          </a:p>
        </p:txBody>
      </p:sp>
    </p:spTree>
    <p:extLst>
      <p:ext uri="{BB962C8B-B14F-4D97-AF65-F5344CB8AC3E}">
        <p14:creationId xmlns:p14="http://schemas.microsoft.com/office/powerpoint/2010/main" val="2065542100"/>
      </p:ext>
    </p:extLst>
  </p:cSld>
  <p:clrMapOvr>
    <a:masterClrMapping/>
  </p:clrMapOvr>
  <p:transition>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260963148"/>
              </p:ext>
            </p:extLst>
          </p:nvPr>
        </p:nvGraphicFramePr>
        <p:xfrm>
          <a:off x="844356" y="1335316"/>
          <a:ext cx="7501357" cy="4881986"/>
        </p:xfrm>
        <a:graphic>
          <a:graphicData uri="http://schemas.openxmlformats.org/drawingml/2006/table">
            <a:tbl>
              <a:tblPr/>
              <a:tblGrid>
                <a:gridCol w="2374053">
                  <a:extLst>
                    <a:ext uri="{9D8B030D-6E8A-4147-A177-3AD203B41FA5}">
                      <a16:colId xmlns:a16="http://schemas.microsoft.com/office/drawing/2014/main" val="2731915071"/>
                    </a:ext>
                  </a:extLst>
                </a:gridCol>
                <a:gridCol w="486353">
                  <a:extLst>
                    <a:ext uri="{9D8B030D-6E8A-4147-A177-3AD203B41FA5}">
                      <a16:colId xmlns:a16="http://schemas.microsoft.com/office/drawing/2014/main" val="400566191"/>
                    </a:ext>
                  </a:extLst>
                </a:gridCol>
                <a:gridCol w="882025">
                  <a:extLst>
                    <a:ext uri="{9D8B030D-6E8A-4147-A177-3AD203B41FA5}">
                      <a16:colId xmlns:a16="http://schemas.microsoft.com/office/drawing/2014/main" val="3638895586"/>
                    </a:ext>
                  </a:extLst>
                </a:gridCol>
                <a:gridCol w="868289">
                  <a:extLst>
                    <a:ext uri="{9D8B030D-6E8A-4147-A177-3AD203B41FA5}">
                      <a16:colId xmlns:a16="http://schemas.microsoft.com/office/drawing/2014/main" val="3514238097"/>
                    </a:ext>
                  </a:extLst>
                </a:gridCol>
                <a:gridCol w="560541">
                  <a:extLst>
                    <a:ext uri="{9D8B030D-6E8A-4147-A177-3AD203B41FA5}">
                      <a16:colId xmlns:a16="http://schemas.microsoft.com/office/drawing/2014/main" val="1206130515"/>
                    </a:ext>
                  </a:extLst>
                </a:gridCol>
                <a:gridCol w="494596">
                  <a:extLst>
                    <a:ext uri="{9D8B030D-6E8A-4147-A177-3AD203B41FA5}">
                      <a16:colId xmlns:a16="http://schemas.microsoft.com/office/drawing/2014/main" val="1092560403"/>
                    </a:ext>
                  </a:extLst>
                </a:gridCol>
                <a:gridCol w="527569">
                  <a:extLst>
                    <a:ext uri="{9D8B030D-6E8A-4147-A177-3AD203B41FA5}">
                      <a16:colId xmlns:a16="http://schemas.microsoft.com/office/drawing/2014/main" val="3956463911"/>
                    </a:ext>
                  </a:extLst>
                </a:gridCol>
                <a:gridCol w="604506">
                  <a:extLst>
                    <a:ext uri="{9D8B030D-6E8A-4147-A177-3AD203B41FA5}">
                      <a16:colId xmlns:a16="http://schemas.microsoft.com/office/drawing/2014/main" val="2078945146"/>
                    </a:ext>
                  </a:extLst>
                </a:gridCol>
                <a:gridCol w="703425">
                  <a:extLst>
                    <a:ext uri="{9D8B030D-6E8A-4147-A177-3AD203B41FA5}">
                      <a16:colId xmlns:a16="http://schemas.microsoft.com/office/drawing/2014/main" val="3148534701"/>
                    </a:ext>
                  </a:extLst>
                </a:gridCol>
              </a:tblGrid>
              <a:tr h="340902">
                <a:tc>
                  <a:txBody>
                    <a:bodyPr/>
                    <a:lstStyle/>
                    <a:p>
                      <a:pPr algn="ctr" fontAlgn="ctr"/>
                      <a:r>
                        <a:rPr lang="es-MX" sz="1000" b="1" i="0" u="none" strike="noStrike" dirty="0">
                          <a:solidFill>
                            <a:srgbClr val="F2F2F2"/>
                          </a:solidFill>
                          <a:effectLst/>
                          <a:latin typeface="Calibri" panose="020F0502020204030204" pitchFamily="34" charset="0"/>
                        </a:rPr>
                        <a:t>DISTRITO</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000" b="1" i="0" u="none" strike="noStrike" dirty="0">
                          <a:solidFill>
                            <a:srgbClr val="F2F2F2"/>
                          </a:solidFill>
                          <a:effectLst/>
                          <a:latin typeface="Calibri" panose="020F0502020204030204" pitchFamily="34" charset="0"/>
                        </a:rPr>
                        <a:t>SECC</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000" b="1" i="0" u="none" strike="noStrike" dirty="0">
                          <a:solidFill>
                            <a:srgbClr val="F2F2F2"/>
                          </a:solidFill>
                          <a:effectLst/>
                          <a:latin typeface="Calibri" panose="020F0502020204030204" pitchFamily="34" charset="0"/>
                        </a:rPr>
                        <a:t>PADRÓN ELECTORAL</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000" b="1" i="0" u="none" strike="noStrike" dirty="0">
                          <a:solidFill>
                            <a:srgbClr val="F2F2F2"/>
                          </a:solidFill>
                          <a:effectLst/>
                          <a:latin typeface="Calibri" panose="020F0502020204030204" pitchFamily="34" charset="0"/>
                        </a:rPr>
                        <a:t>LISTA NOMINAL</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000" b="1" i="0" u="none" strike="noStrike" dirty="0">
                          <a:solidFill>
                            <a:srgbClr val="F2F2F2"/>
                          </a:solidFill>
                          <a:effectLst/>
                          <a:latin typeface="Calibri" panose="020F0502020204030204" pitchFamily="34" charset="0"/>
                        </a:rPr>
                        <a:t>B</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000" b="1" i="0" u="none" strike="noStrike" dirty="0">
                          <a:solidFill>
                            <a:srgbClr val="F2F2F2"/>
                          </a:solidFill>
                          <a:effectLst/>
                          <a:latin typeface="Calibri" panose="020F0502020204030204" pitchFamily="34" charset="0"/>
                        </a:rPr>
                        <a:t>C</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000" b="1" i="0" u="none" strike="noStrike" dirty="0">
                          <a:solidFill>
                            <a:srgbClr val="F2F2F2"/>
                          </a:solidFill>
                          <a:effectLst/>
                          <a:latin typeface="Calibri" panose="020F0502020204030204" pitchFamily="34" charset="0"/>
                        </a:rPr>
                        <a:t>E</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000" b="1" i="0" u="none" strike="noStrike" dirty="0">
                          <a:solidFill>
                            <a:srgbClr val="F2F2F2"/>
                          </a:solidFill>
                          <a:effectLst/>
                          <a:latin typeface="Calibri" panose="020F0502020204030204" pitchFamily="34" charset="0"/>
                        </a:rPr>
                        <a:t>S</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000" b="1" i="0" u="none" strike="noStrike" dirty="0">
                          <a:solidFill>
                            <a:srgbClr val="F2F2F2"/>
                          </a:solidFill>
                          <a:effectLst/>
                          <a:latin typeface="Calibri" panose="020F0502020204030204" pitchFamily="34" charset="0"/>
                        </a:rPr>
                        <a:t>TOTAL</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extLst>
                  <a:ext uri="{0D108BD9-81ED-4DB2-BD59-A6C34878D82A}">
                    <a16:rowId xmlns:a16="http://schemas.microsoft.com/office/drawing/2014/main" val="4230072"/>
                  </a:ext>
                </a:extLst>
              </a:tr>
              <a:tr h="194314">
                <a:tc>
                  <a:txBody>
                    <a:bodyPr/>
                    <a:lstStyle/>
                    <a:p>
                      <a:pPr algn="l" fontAlgn="ctr"/>
                      <a:r>
                        <a:rPr lang="es-ES" sz="1000" b="0" i="0" u="none" strike="noStrike" dirty="0">
                          <a:solidFill>
                            <a:srgbClr val="000000"/>
                          </a:solidFill>
                          <a:effectLst/>
                          <a:latin typeface="Calibri" panose="020F0502020204030204" pitchFamily="34" charset="0"/>
                        </a:rPr>
                        <a:t>01 CÁRDENAS ( CARD-HUI, LOS REYES)</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56</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89,049</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88,737</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56</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93</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7</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3</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159</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0834194"/>
                  </a:ext>
                </a:extLst>
              </a:tr>
              <a:tr h="194314">
                <a:tc>
                  <a:txBody>
                    <a:bodyPr/>
                    <a:lstStyle/>
                    <a:p>
                      <a:pPr algn="l" fontAlgn="ctr"/>
                      <a:r>
                        <a:rPr lang="es-MX" sz="1000" b="0" i="0" u="none" strike="noStrike" dirty="0">
                          <a:solidFill>
                            <a:srgbClr val="000000"/>
                          </a:solidFill>
                          <a:effectLst/>
                          <a:latin typeface="Calibri" panose="020F0502020204030204" pitchFamily="34" charset="0"/>
                        </a:rPr>
                        <a:t>02 CÁRDENAS (+NO URB)</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76,779</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76,354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75</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136</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8697116"/>
                  </a:ext>
                </a:extLst>
              </a:tr>
              <a:tr h="194314">
                <a:tc>
                  <a:txBody>
                    <a:bodyPr/>
                    <a:lstStyle/>
                    <a:p>
                      <a:pPr algn="l" fontAlgn="ctr"/>
                      <a:r>
                        <a:rPr lang="es-MX" sz="1000" b="0" i="0" u="none" strike="noStrike" dirty="0">
                          <a:solidFill>
                            <a:srgbClr val="000000"/>
                          </a:solidFill>
                          <a:effectLst/>
                          <a:latin typeface="Calibri" panose="020F0502020204030204" pitchFamily="34" charset="0"/>
                        </a:rPr>
                        <a:t>03 CÁRDENAS (URB)</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76,447</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76,313</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72</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7</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130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9523840"/>
                  </a:ext>
                </a:extLst>
              </a:tr>
              <a:tr h="194314">
                <a:tc>
                  <a:txBody>
                    <a:bodyPr/>
                    <a:lstStyle/>
                    <a:p>
                      <a:pPr algn="l" fontAlgn="ctr"/>
                      <a:r>
                        <a:rPr lang="es-MX" sz="1000" b="0" i="0" u="none" strike="noStrike" dirty="0">
                          <a:solidFill>
                            <a:srgbClr val="000000"/>
                          </a:solidFill>
                          <a:effectLst/>
                          <a:latin typeface="Calibri" panose="020F0502020204030204" pitchFamily="34" charset="0"/>
                        </a:rPr>
                        <a:t>04 CENTLA</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64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80,126</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79,561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64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65</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14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144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181586"/>
                  </a:ext>
                </a:extLst>
              </a:tr>
              <a:tr h="194314">
                <a:tc>
                  <a:txBody>
                    <a:bodyPr/>
                    <a:lstStyle/>
                    <a:p>
                      <a:pPr algn="l" fontAlgn="ctr"/>
                      <a:r>
                        <a:rPr lang="es-MX" sz="1000" b="0" i="0" u="none" strike="noStrike" dirty="0">
                          <a:solidFill>
                            <a:srgbClr val="000000"/>
                          </a:solidFill>
                          <a:effectLst/>
                          <a:latin typeface="Calibri" panose="020F0502020204030204" pitchFamily="34" charset="0"/>
                        </a:rPr>
                        <a:t>05 CENTRO (SANTANDREU PERIFERICO)</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34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87,683</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87,520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34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101</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135</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7096074"/>
                  </a:ext>
                </a:extLst>
              </a:tr>
              <a:tr h="194314">
                <a:tc>
                  <a:txBody>
                    <a:bodyPr/>
                    <a:lstStyle/>
                    <a:p>
                      <a:pPr algn="l" fontAlgn="ctr"/>
                      <a:r>
                        <a:rPr lang="es-MX" sz="1000" b="0" i="0" u="none" strike="noStrike" dirty="0">
                          <a:solidFill>
                            <a:srgbClr val="000000"/>
                          </a:solidFill>
                          <a:effectLst/>
                          <a:latin typeface="Calibri" panose="020F0502020204030204" pitchFamily="34" charset="0"/>
                        </a:rPr>
                        <a:t>06 CENTRO (MACULTEPEC-OCUITZAPOTLÁN)</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44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86,327</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86,132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44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90</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3</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138</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846217"/>
                  </a:ext>
                </a:extLst>
              </a:tr>
              <a:tr h="194314">
                <a:tc>
                  <a:txBody>
                    <a:bodyPr/>
                    <a:lstStyle/>
                    <a:p>
                      <a:pPr algn="l" fontAlgn="ctr"/>
                      <a:r>
                        <a:rPr lang="es-MX" sz="1000" b="0" i="0" u="none" strike="noStrike" dirty="0">
                          <a:solidFill>
                            <a:srgbClr val="000000"/>
                          </a:solidFill>
                          <a:effectLst/>
                          <a:latin typeface="Calibri" panose="020F0502020204030204" pitchFamily="34" charset="0"/>
                        </a:rPr>
                        <a:t>07 CENTRO (TÓMAS GARRIDO)</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61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89,167</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88,983</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61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87</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3</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151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4501374"/>
                  </a:ext>
                </a:extLst>
              </a:tr>
              <a:tr h="194314">
                <a:tc>
                  <a:txBody>
                    <a:bodyPr/>
                    <a:lstStyle/>
                    <a:p>
                      <a:pPr algn="l" fontAlgn="ctr"/>
                      <a:r>
                        <a:rPr lang="it-IT" sz="1000" b="0" i="0" u="none" strike="noStrike">
                          <a:solidFill>
                            <a:srgbClr val="000000"/>
                          </a:solidFill>
                          <a:effectLst/>
                          <a:latin typeface="Calibri" panose="020F0502020204030204" pitchFamily="34" charset="0"/>
                        </a:rPr>
                        <a:t>08 CENTRO (P. LA CHOCA)</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300" b="0" i="0" u="none" strike="noStrike" dirty="0">
                          <a:solidFill>
                            <a:srgbClr val="000000"/>
                          </a:solidFill>
                          <a:effectLst/>
                          <a:latin typeface="Calibri" panose="020F0502020204030204" pitchFamily="34" charset="0"/>
                        </a:rPr>
                        <a:t>88,964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88,789</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MX" sz="1300" b="0" i="0" u="none" strike="noStrike" dirty="0">
                          <a:solidFill>
                            <a:srgbClr val="000000"/>
                          </a:solidFill>
                          <a:effectLst/>
                          <a:latin typeface="Calibri" panose="020F0502020204030204" pitchFamily="34" charset="0"/>
                        </a:rPr>
                        <a:t>89</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300" b="0" i="0" u="none" strike="noStrike" dirty="0">
                          <a:solidFill>
                            <a:srgbClr val="000000"/>
                          </a:solidFill>
                          <a:effectLst/>
                          <a:latin typeface="Calibri" panose="020F0502020204030204" pitchFamily="34" charset="0"/>
                        </a:rPr>
                        <a:t>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300" b="0" i="0" u="none" strike="noStrike" dirty="0">
                          <a:solidFill>
                            <a:srgbClr val="000000"/>
                          </a:solidFill>
                          <a:effectLst/>
                          <a:latin typeface="Calibri" panose="020F0502020204030204" pitchFamily="34" charset="0"/>
                        </a:rPr>
                        <a:t>3</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300" b="1" i="0" u="none" strike="noStrike" dirty="0">
                          <a:solidFill>
                            <a:srgbClr val="000000"/>
                          </a:solidFill>
                          <a:effectLst/>
                          <a:latin typeface="Calibri" panose="020F0502020204030204" pitchFamily="34" charset="0"/>
                        </a:rPr>
                        <a:t>146</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5163816"/>
                  </a:ext>
                </a:extLst>
              </a:tr>
              <a:tr h="194314">
                <a:tc>
                  <a:txBody>
                    <a:bodyPr/>
                    <a:lstStyle/>
                    <a:p>
                      <a:pPr algn="l" fontAlgn="ctr"/>
                      <a:r>
                        <a:rPr lang="es-MX" sz="1000" b="0" i="0" u="none" strike="noStrike" dirty="0">
                          <a:solidFill>
                            <a:srgbClr val="000000"/>
                          </a:solidFill>
                          <a:effectLst/>
                          <a:latin typeface="Calibri" panose="020F0502020204030204" pitchFamily="34" charset="0"/>
                        </a:rPr>
                        <a:t>09 CENTRO (CATEDRAL)</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300" b="0" i="0" u="none" strike="noStrike" dirty="0">
                          <a:solidFill>
                            <a:srgbClr val="000000"/>
                          </a:solidFill>
                          <a:effectLst/>
                          <a:latin typeface="Calibri" panose="020F0502020204030204" pitchFamily="34" charset="0"/>
                        </a:rPr>
                        <a:t>97,281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97,091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MX" sz="1300" b="0" i="0" u="none" strike="noStrike" dirty="0">
                          <a:solidFill>
                            <a:srgbClr val="000000"/>
                          </a:solidFill>
                          <a:effectLst/>
                          <a:latin typeface="Calibri" panose="020F0502020204030204" pitchFamily="34" charset="0"/>
                        </a:rPr>
                        <a:t>89</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300" b="0" i="0" u="none" strike="noStrike" dirty="0">
                          <a:solidFill>
                            <a:srgbClr val="000000"/>
                          </a:solidFill>
                          <a:effectLst/>
                          <a:latin typeface="Calibri" panose="020F0502020204030204" pitchFamily="34" charset="0"/>
                        </a:rPr>
                        <a:t>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300" b="0" i="0" u="none" strike="noStrike" dirty="0">
                          <a:solidFill>
                            <a:srgbClr val="000000"/>
                          </a:solidFill>
                          <a:effectLst/>
                          <a:latin typeface="Calibri" panose="020F0502020204030204" pitchFamily="34" charset="0"/>
                        </a:rPr>
                        <a:t>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300" b="1" i="0" u="none" strike="noStrike" dirty="0">
                          <a:solidFill>
                            <a:srgbClr val="000000"/>
                          </a:solidFill>
                          <a:effectLst/>
                          <a:latin typeface="Calibri" panose="020F0502020204030204" pitchFamily="34" charset="0"/>
                        </a:rPr>
                        <a:t>172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9044309"/>
                  </a:ext>
                </a:extLst>
              </a:tr>
              <a:tr h="194314">
                <a:tc>
                  <a:txBody>
                    <a:bodyPr/>
                    <a:lstStyle/>
                    <a:p>
                      <a:pPr algn="l" fontAlgn="ctr"/>
                      <a:r>
                        <a:rPr lang="es-ES" sz="1000" b="0" i="0" u="none" strike="noStrike" dirty="0">
                          <a:solidFill>
                            <a:srgbClr val="000000"/>
                          </a:solidFill>
                          <a:effectLst/>
                          <a:latin typeface="Calibri" panose="020F0502020204030204" pitchFamily="34" charset="0"/>
                        </a:rPr>
                        <a:t>10 CENTRO (PLAYAS DEL ROSARIO)</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36</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300" b="0" i="0" u="none" strike="noStrike" dirty="0">
                          <a:solidFill>
                            <a:srgbClr val="000000"/>
                          </a:solidFill>
                          <a:effectLst/>
                          <a:latin typeface="Calibri" panose="020F0502020204030204" pitchFamily="34" charset="0"/>
                        </a:rPr>
                        <a:t>81,251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81,060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36</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MX" sz="1300" b="0" i="0" u="none" strike="noStrike" dirty="0">
                          <a:solidFill>
                            <a:srgbClr val="000000"/>
                          </a:solidFill>
                          <a:effectLst/>
                          <a:latin typeface="Calibri" panose="020F0502020204030204" pitchFamily="34" charset="0"/>
                        </a:rPr>
                        <a:t>84</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300" b="0" i="0" u="none" strike="noStrike" dirty="0">
                          <a:solidFill>
                            <a:srgbClr val="000000"/>
                          </a:solidFill>
                          <a:effectLst/>
                          <a:latin typeface="Calibri" panose="020F0502020204030204" pitchFamily="34" charset="0"/>
                        </a:rPr>
                        <a:t>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300" b="0" i="0" u="none" strike="noStrike" dirty="0">
                          <a:solidFill>
                            <a:srgbClr val="000000"/>
                          </a:solidFill>
                          <a:effectLst/>
                          <a:latin typeface="Calibri" panose="020F0502020204030204" pitchFamily="34" charset="0"/>
                        </a:rPr>
                        <a:t>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300" b="1" i="0" u="none" strike="noStrike" dirty="0">
                          <a:solidFill>
                            <a:srgbClr val="000000"/>
                          </a:solidFill>
                          <a:effectLst/>
                          <a:latin typeface="Calibri" panose="020F0502020204030204" pitchFamily="34" charset="0"/>
                        </a:rPr>
                        <a:t>123</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7289947"/>
                  </a:ext>
                </a:extLst>
              </a:tr>
              <a:tr h="194314">
                <a:tc>
                  <a:txBody>
                    <a:bodyPr/>
                    <a:lstStyle/>
                    <a:p>
                      <a:pPr algn="l" fontAlgn="ctr"/>
                      <a:r>
                        <a:rPr lang="es-MX" sz="1000" b="0" i="0" u="none" strike="noStrike" dirty="0">
                          <a:solidFill>
                            <a:srgbClr val="000000"/>
                          </a:solidFill>
                          <a:effectLst/>
                          <a:latin typeface="Calibri" panose="020F0502020204030204" pitchFamily="34" charset="0"/>
                        </a:rPr>
                        <a:t>11 COMALCALCO  (COM-CUND)</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48</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300" b="0" i="0" u="none" strike="noStrike" dirty="0">
                          <a:solidFill>
                            <a:srgbClr val="000000"/>
                          </a:solidFill>
                          <a:effectLst/>
                          <a:latin typeface="Calibri" panose="020F0502020204030204" pitchFamily="34" charset="0"/>
                        </a:rPr>
                        <a:t>80,447</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80,324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48</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MX" sz="1300" b="0" i="0" u="none" strike="noStrike" dirty="0">
                          <a:solidFill>
                            <a:srgbClr val="000000"/>
                          </a:solidFill>
                          <a:effectLst/>
                          <a:latin typeface="Calibri" panose="020F0502020204030204" pitchFamily="34" charset="0"/>
                        </a:rPr>
                        <a:t>79</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300" b="0" i="0" u="none" strike="noStrike" dirty="0">
                          <a:solidFill>
                            <a:srgbClr val="000000"/>
                          </a:solidFill>
                          <a:effectLst/>
                          <a:latin typeface="Calibri" panose="020F0502020204030204" pitchFamily="34" charset="0"/>
                        </a:rPr>
                        <a:t>5</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300" b="0" i="0" u="none" strike="noStrike" dirty="0">
                          <a:solidFill>
                            <a:srgbClr val="000000"/>
                          </a:solidFill>
                          <a:effectLst/>
                          <a:latin typeface="Calibri" panose="020F0502020204030204" pitchFamily="34" charset="0"/>
                        </a:rPr>
                        <a:t>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300" b="1" i="0" u="none" strike="noStrike" dirty="0">
                          <a:solidFill>
                            <a:srgbClr val="000000"/>
                          </a:solidFill>
                          <a:effectLst/>
                          <a:latin typeface="Calibri" panose="020F0502020204030204" pitchFamily="34" charset="0"/>
                        </a:rPr>
                        <a:t>134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5141012"/>
                  </a:ext>
                </a:extLst>
              </a:tr>
              <a:tr h="194314">
                <a:tc>
                  <a:txBody>
                    <a:bodyPr/>
                    <a:lstStyle/>
                    <a:p>
                      <a:pPr algn="l" fontAlgn="ctr"/>
                      <a:r>
                        <a:rPr lang="es-MX" sz="1000" b="0" i="0" u="none" strike="noStrike" dirty="0">
                          <a:solidFill>
                            <a:srgbClr val="000000"/>
                          </a:solidFill>
                          <a:effectLst/>
                          <a:latin typeface="Calibri" panose="020F0502020204030204" pitchFamily="34" charset="0"/>
                        </a:rPr>
                        <a:t>12 COMALCALCO</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84,101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83,951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83</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142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860302"/>
                  </a:ext>
                </a:extLst>
              </a:tr>
              <a:tr h="194314">
                <a:tc>
                  <a:txBody>
                    <a:bodyPr/>
                    <a:lstStyle/>
                    <a:p>
                      <a:pPr algn="l" fontAlgn="ctr"/>
                      <a:r>
                        <a:rPr lang="es-MX" sz="1000" b="0" i="0" u="none" strike="noStrike" dirty="0">
                          <a:solidFill>
                            <a:srgbClr val="000000"/>
                          </a:solidFill>
                          <a:effectLst/>
                          <a:latin typeface="Calibri" panose="020F0502020204030204" pitchFamily="34" charset="0"/>
                        </a:rPr>
                        <a:t>13 CUNDUACÁN</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86,380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86,136</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88</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145</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5556434"/>
                  </a:ext>
                </a:extLst>
              </a:tr>
              <a:tr h="194314">
                <a:tc>
                  <a:txBody>
                    <a:bodyPr/>
                    <a:lstStyle/>
                    <a:p>
                      <a:pPr algn="l" fontAlgn="ctr"/>
                      <a:r>
                        <a:rPr lang="es-MX" sz="1000" b="0" i="0" u="none" strike="noStrike" dirty="0">
                          <a:solidFill>
                            <a:srgbClr val="000000"/>
                          </a:solidFill>
                          <a:effectLst/>
                          <a:latin typeface="Calibri" panose="020F0502020204030204" pitchFamily="34" charset="0"/>
                        </a:rPr>
                        <a:t>14 EMILIANO ZAPATA</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99,302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99,029</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87</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11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182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8804643"/>
                  </a:ext>
                </a:extLst>
              </a:tr>
              <a:tr h="194314">
                <a:tc>
                  <a:txBody>
                    <a:bodyPr/>
                    <a:lstStyle/>
                    <a:p>
                      <a:pPr algn="l" fontAlgn="ctr"/>
                      <a:r>
                        <a:rPr lang="es-MX" sz="1000" b="0" i="0" u="none" strike="noStrike" dirty="0">
                          <a:solidFill>
                            <a:srgbClr val="000000"/>
                          </a:solidFill>
                          <a:effectLst/>
                          <a:latin typeface="Calibri" panose="020F0502020204030204" pitchFamily="34" charset="0"/>
                        </a:rPr>
                        <a:t>15 HUIMANGUILLO</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63</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77,755</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77,636</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63</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62</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20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147</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8540701"/>
                  </a:ext>
                </a:extLst>
              </a:tr>
              <a:tr h="194314">
                <a:tc>
                  <a:txBody>
                    <a:bodyPr/>
                    <a:lstStyle/>
                    <a:p>
                      <a:pPr algn="l" fontAlgn="ctr"/>
                      <a:r>
                        <a:rPr lang="es-MX" sz="1000" b="0" i="0" u="none" strike="noStrike" dirty="0">
                          <a:solidFill>
                            <a:srgbClr val="000000"/>
                          </a:solidFill>
                          <a:effectLst/>
                          <a:latin typeface="Calibri" panose="020F0502020204030204" pitchFamily="34" charset="0"/>
                        </a:rPr>
                        <a:t>16 MACUSPANA (MAC-JALAPA)</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70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100,933</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100,783</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70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96</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7</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3</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176</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977356"/>
                  </a:ext>
                </a:extLst>
              </a:tr>
              <a:tr h="194314">
                <a:tc>
                  <a:txBody>
                    <a:bodyPr/>
                    <a:lstStyle/>
                    <a:p>
                      <a:pPr algn="l" fontAlgn="ctr"/>
                      <a:r>
                        <a:rPr lang="es-MX" sz="1000" b="0" i="0" u="none" strike="noStrike" dirty="0">
                          <a:solidFill>
                            <a:srgbClr val="000000"/>
                          </a:solidFill>
                          <a:effectLst/>
                          <a:latin typeface="Calibri" panose="020F0502020204030204" pitchFamily="34" charset="0"/>
                        </a:rPr>
                        <a:t>17 JALPA MENDÉZ</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48</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92,228</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92,002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48</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96</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149</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6112488"/>
                  </a:ext>
                </a:extLst>
              </a:tr>
              <a:tr h="194314">
                <a:tc>
                  <a:txBody>
                    <a:bodyPr/>
                    <a:lstStyle/>
                    <a:p>
                      <a:pPr algn="l" fontAlgn="ctr"/>
                      <a:r>
                        <a:rPr lang="es-MX" sz="1000" b="0" i="0" u="none" strike="noStrike" dirty="0">
                          <a:solidFill>
                            <a:srgbClr val="000000"/>
                          </a:solidFill>
                          <a:effectLst/>
                          <a:latin typeface="Calibri" panose="020F0502020204030204" pitchFamily="34" charset="0"/>
                        </a:rPr>
                        <a:t>18 NACAJUCA</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42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85,078</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84,859</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42</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91</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0</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1</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134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010279"/>
                  </a:ext>
                </a:extLst>
              </a:tr>
              <a:tr h="194314">
                <a:tc>
                  <a:txBody>
                    <a:bodyPr/>
                    <a:lstStyle/>
                    <a:p>
                      <a:pPr algn="l" fontAlgn="ctr"/>
                      <a:r>
                        <a:rPr lang="es-MX" sz="1000" b="0" i="0" u="none" strike="noStrike" dirty="0">
                          <a:solidFill>
                            <a:srgbClr val="000000"/>
                          </a:solidFill>
                          <a:effectLst/>
                          <a:latin typeface="Calibri" panose="020F0502020204030204" pitchFamily="34" charset="0"/>
                        </a:rPr>
                        <a:t>19 PARAÍSO</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55</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87,937</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87,795</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55</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86</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9</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155</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5044685"/>
                  </a:ext>
                </a:extLst>
              </a:tr>
              <a:tr h="194314">
                <a:tc>
                  <a:txBody>
                    <a:bodyPr/>
                    <a:lstStyle/>
                    <a:p>
                      <a:pPr algn="l" fontAlgn="ctr"/>
                      <a:r>
                        <a:rPr lang="es-MX" sz="1000" b="0" i="0" u="none" strike="noStrike" dirty="0">
                          <a:solidFill>
                            <a:srgbClr val="000000"/>
                          </a:solidFill>
                          <a:effectLst/>
                          <a:latin typeface="Calibri" panose="020F0502020204030204" pitchFamily="34" charset="0"/>
                        </a:rPr>
                        <a:t>20 TEAPA (TEA-TAC)</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78,180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77,923</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54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300" b="0" i="0" u="none" strike="noStrike" dirty="0">
                          <a:solidFill>
                            <a:srgbClr val="000000"/>
                          </a:solidFill>
                          <a:effectLst/>
                          <a:latin typeface="Calibri" panose="020F0502020204030204" pitchFamily="34" charset="0"/>
                        </a:rPr>
                        <a:t>74</a:t>
                      </a:r>
                    </a:p>
                  </a:txBody>
                  <a:tcPr marL="5947" marR="5947" marT="5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12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142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9647775"/>
                  </a:ext>
                </a:extLst>
              </a:tr>
              <a:tr h="194314">
                <a:tc>
                  <a:txBody>
                    <a:bodyPr/>
                    <a:lstStyle/>
                    <a:p>
                      <a:pPr algn="l" fontAlgn="ctr"/>
                      <a:r>
                        <a:rPr lang="es-MX" sz="1000" b="0" i="0" u="none" strike="noStrike" dirty="0">
                          <a:solidFill>
                            <a:srgbClr val="000000"/>
                          </a:solidFill>
                          <a:effectLst/>
                          <a:latin typeface="Calibri" panose="020F0502020204030204" pitchFamily="34" charset="0"/>
                        </a:rPr>
                        <a:t>21 TENOSIQUE</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89</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90,531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90,254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88</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71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14</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0" i="0" u="none" strike="noStrike" dirty="0">
                          <a:solidFill>
                            <a:srgbClr val="000000"/>
                          </a:solidFill>
                          <a:effectLst/>
                          <a:latin typeface="Calibri" panose="020F0502020204030204" pitchFamily="34" charset="0"/>
                        </a:rPr>
                        <a:t>3</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300" b="1" i="0" u="none" strike="noStrike" dirty="0">
                          <a:solidFill>
                            <a:srgbClr val="000000"/>
                          </a:solidFill>
                          <a:effectLst/>
                          <a:latin typeface="Calibri" panose="020F0502020204030204" pitchFamily="34" charset="0"/>
                        </a:rPr>
                        <a:t>176</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4693990"/>
                  </a:ext>
                </a:extLst>
              </a:tr>
              <a:tr h="255677">
                <a:tc>
                  <a:txBody>
                    <a:bodyPr/>
                    <a:lstStyle/>
                    <a:p>
                      <a:pPr algn="ctr" fontAlgn="ctr"/>
                      <a:r>
                        <a:rPr lang="es-MX" sz="1100" b="1" i="0" u="none" strike="noStrike" dirty="0">
                          <a:solidFill>
                            <a:srgbClr val="F2F2F2"/>
                          </a:solidFill>
                          <a:effectLst/>
                          <a:latin typeface="Calibri" panose="020F0502020204030204" pitchFamily="34" charset="0"/>
                        </a:rPr>
                        <a:t>TOTAL</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600" b="1" i="0" u="none" strike="noStrike" dirty="0">
                          <a:solidFill>
                            <a:srgbClr val="F2F2F2"/>
                          </a:solidFill>
                          <a:effectLst/>
                          <a:latin typeface="Calibri" panose="020F0502020204030204" pitchFamily="34" charset="0"/>
                        </a:rPr>
                        <a:t>1,182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600" b="1" i="0" u="none" strike="noStrike" dirty="0">
                          <a:solidFill>
                            <a:srgbClr val="F2F2F2"/>
                          </a:solidFill>
                          <a:effectLst/>
                          <a:latin typeface="Calibri" panose="020F0502020204030204" pitchFamily="34" charset="0"/>
                        </a:rPr>
                        <a:t>1,815,946</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600" b="1" i="0" u="none" strike="noStrike" dirty="0">
                          <a:solidFill>
                            <a:srgbClr val="F2F2F2"/>
                          </a:solidFill>
                          <a:effectLst/>
                          <a:latin typeface="Calibri" panose="020F0502020204030204" pitchFamily="34" charset="0"/>
                        </a:rPr>
                        <a:t>1,811,232</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600" b="1" i="0" u="none" strike="noStrike" dirty="0">
                          <a:solidFill>
                            <a:srgbClr val="F2F2F2"/>
                          </a:solidFill>
                          <a:effectLst/>
                          <a:latin typeface="Calibri" panose="020F0502020204030204" pitchFamily="34" charset="0"/>
                        </a:rPr>
                        <a:t>1,181</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600" b="1" i="0" u="none" strike="noStrike" dirty="0">
                          <a:solidFill>
                            <a:srgbClr val="F2F2F2"/>
                          </a:solidFill>
                          <a:effectLst/>
                          <a:latin typeface="Calibri" panose="020F0502020204030204" pitchFamily="34" charset="0"/>
                        </a:rPr>
                        <a:t>1,758</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600" b="1" i="0" u="none" strike="noStrike" dirty="0">
                          <a:solidFill>
                            <a:srgbClr val="F2F2F2"/>
                          </a:solidFill>
                          <a:effectLst/>
                          <a:latin typeface="Calibri" panose="020F0502020204030204" pitchFamily="34" charset="0"/>
                        </a:rPr>
                        <a:t>137</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600" b="1" i="0" u="none" strike="noStrike" dirty="0">
                          <a:solidFill>
                            <a:srgbClr val="F2F2F2"/>
                          </a:solidFill>
                          <a:effectLst/>
                          <a:latin typeface="Calibri" panose="020F0502020204030204" pitchFamily="34" charset="0"/>
                        </a:rPr>
                        <a:t>40</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600" b="1" i="0" u="none" strike="noStrike" dirty="0">
                          <a:solidFill>
                            <a:srgbClr val="F2F2F2"/>
                          </a:solidFill>
                          <a:effectLst/>
                          <a:latin typeface="Calibri" panose="020F0502020204030204" pitchFamily="34" charset="0"/>
                        </a:rPr>
                        <a:t>3,116</a:t>
                      </a:r>
                    </a:p>
                  </a:txBody>
                  <a:tcPr marL="5947" marR="5947" marT="5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extLst>
                  <a:ext uri="{0D108BD9-81ED-4DB2-BD59-A6C34878D82A}">
                    <a16:rowId xmlns:a16="http://schemas.microsoft.com/office/drawing/2014/main" val="558826234"/>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009536574"/>
              </p:ext>
            </p:extLst>
          </p:nvPr>
        </p:nvGraphicFramePr>
        <p:xfrm>
          <a:off x="844356" y="790263"/>
          <a:ext cx="7501357" cy="385393"/>
        </p:xfrm>
        <a:graphic>
          <a:graphicData uri="http://schemas.openxmlformats.org/drawingml/2006/table">
            <a:tbl>
              <a:tblPr/>
              <a:tblGrid>
                <a:gridCol w="7501357">
                  <a:extLst>
                    <a:ext uri="{9D8B030D-6E8A-4147-A177-3AD203B41FA5}">
                      <a16:colId xmlns:a16="http://schemas.microsoft.com/office/drawing/2014/main" val="2455354217"/>
                    </a:ext>
                  </a:extLst>
                </a:gridCol>
              </a:tblGrid>
              <a:tr h="224813">
                <a:tc>
                  <a:txBody>
                    <a:bodyPr/>
                    <a:lstStyle/>
                    <a:p>
                      <a:pPr algn="ctr" fontAlgn="b"/>
                      <a:r>
                        <a:rPr lang="es-MX" sz="1400" b="1" i="0" u="none" strike="noStrike" dirty="0">
                          <a:solidFill>
                            <a:srgbClr val="F2F2F2"/>
                          </a:solidFill>
                          <a:effectLst/>
                          <a:latin typeface="Calibri" panose="020F0502020204030204" pitchFamily="34" charset="0"/>
                        </a:rPr>
                        <a:t>CONCENTRADO DE CASILLAS POR DISTRITO</a:t>
                      </a:r>
                      <a:endParaRPr lang="es-MX" sz="1050" b="1" i="0" u="none" strike="noStrike" dirty="0">
                        <a:solidFill>
                          <a:srgbClr val="F2F2F2"/>
                        </a:solidFill>
                        <a:effectLst/>
                        <a:latin typeface="Calibri" panose="020F0502020204030204" pitchFamily="34" charset="0"/>
                      </a:endParaRPr>
                    </a:p>
                  </a:txBody>
                  <a:tcPr marL="7144" marR="7144" marT="7144" marB="0" anchor="b">
                    <a:lnL>
                      <a:noFill/>
                    </a:lnL>
                    <a:lnR>
                      <a:noFill/>
                    </a:lnR>
                    <a:lnT>
                      <a:noFill/>
                    </a:lnT>
                    <a:lnB>
                      <a:noFill/>
                    </a:lnB>
                    <a:solidFill>
                      <a:srgbClr val="993366"/>
                    </a:solidFill>
                  </a:tcPr>
                </a:tc>
                <a:extLst>
                  <a:ext uri="{0D108BD9-81ED-4DB2-BD59-A6C34878D82A}">
                    <a16:rowId xmlns:a16="http://schemas.microsoft.com/office/drawing/2014/main" val="1092862985"/>
                  </a:ext>
                </a:extLst>
              </a:tr>
              <a:tr h="160580">
                <a:tc>
                  <a:txBody>
                    <a:bodyPr/>
                    <a:lstStyle/>
                    <a:p>
                      <a:pPr algn="ctr" fontAlgn="b"/>
                      <a:r>
                        <a:rPr lang="es-ES" sz="900" b="1" i="0" u="none" strike="noStrike" dirty="0">
                          <a:solidFill>
                            <a:srgbClr val="000000"/>
                          </a:solidFill>
                          <a:effectLst/>
                          <a:latin typeface="Calibri" panose="020F0502020204030204" pitchFamily="34" charset="0"/>
                        </a:rPr>
                        <a:t>CORTE: 26 DE MARZO DE 2024 (LISTA DE UBICACIÓN DE CASILLAS APROBADAS)*</a:t>
                      </a:r>
                    </a:p>
                  </a:txBody>
                  <a:tcPr marL="7144" marR="7144" marT="7144" marB="0" anchor="b">
                    <a:lnL>
                      <a:noFill/>
                    </a:lnL>
                    <a:lnR>
                      <a:noFill/>
                    </a:lnR>
                    <a:lnT>
                      <a:noFill/>
                    </a:lnT>
                    <a:lnB>
                      <a:noFill/>
                    </a:lnB>
                  </a:tcPr>
                </a:tc>
                <a:extLst>
                  <a:ext uri="{0D108BD9-81ED-4DB2-BD59-A6C34878D82A}">
                    <a16:rowId xmlns:a16="http://schemas.microsoft.com/office/drawing/2014/main" val="2155127261"/>
                  </a:ext>
                </a:extLst>
              </a:tr>
            </a:tbl>
          </a:graphicData>
        </a:graphic>
      </p:graphicFrame>
      <p:sp>
        <p:nvSpPr>
          <p:cNvPr id="3" name="Marcador de pie de página 2"/>
          <p:cNvSpPr>
            <a:spLocks noGrp="1"/>
          </p:cNvSpPr>
          <p:nvPr>
            <p:ph type="ftr" sz="quarter" idx="11"/>
          </p:nvPr>
        </p:nvSpPr>
        <p:spPr>
          <a:xfrm>
            <a:off x="3051984" y="6501692"/>
            <a:ext cx="3086100" cy="365125"/>
          </a:xfrm>
        </p:spPr>
        <p:txBody>
          <a:bodyPr/>
          <a:lstStyle/>
          <a:p>
            <a:pPr defTabSz="685800"/>
            <a:r>
              <a:rPr lang="es-MX" dirty="0" smtClean="0">
                <a:solidFill>
                  <a:prstClr val="black">
                    <a:tint val="75000"/>
                  </a:prstClr>
                </a:solidFill>
              </a:rPr>
              <a:t>MR 2024.</a:t>
            </a:r>
            <a:endParaRPr lang="es-MX" dirty="0">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13ABBB73-74FA-4D28-88DC-1DAEC8A8E3BF}" type="slidenum">
              <a:rPr lang="es-MX" smtClean="0">
                <a:solidFill>
                  <a:prstClr val="black">
                    <a:tint val="75000"/>
                  </a:prstClr>
                </a:solidFill>
              </a:rPr>
              <a:pPr defTabSz="685800"/>
              <a:t>16</a:t>
            </a:fld>
            <a:endParaRPr lang="es-MX" dirty="0">
              <a:solidFill>
                <a:prstClr val="black">
                  <a:tint val="75000"/>
                </a:prstClr>
              </a:solidFill>
            </a:endParaRPr>
          </a:p>
        </p:txBody>
      </p:sp>
      <p:sp>
        <p:nvSpPr>
          <p:cNvPr id="4" name="Título 3"/>
          <p:cNvSpPr>
            <a:spLocks noGrp="1"/>
          </p:cNvSpPr>
          <p:nvPr>
            <p:ph type="title"/>
          </p:nvPr>
        </p:nvSpPr>
        <p:spPr>
          <a:xfrm>
            <a:off x="971550" y="-1044574"/>
            <a:ext cx="7886700" cy="1325563"/>
          </a:xfrm>
        </p:spPr>
        <p:txBody>
          <a:bodyPr/>
          <a:lstStyle/>
          <a:p>
            <a:r>
              <a:rPr lang="es-MX" dirty="0" smtClean="0"/>
              <a:t>CÁLCULO</a:t>
            </a:r>
            <a:r>
              <a:rPr lang="es-MX" baseline="0" dirty="0" smtClean="0"/>
              <a:t> DE CASILLAS</a:t>
            </a:r>
            <a:endParaRPr lang="es-MX" dirty="0"/>
          </a:p>
        </p:txBody>
      </p:sp>
    </p:spTree>
    <p:extLst>
      <p:ext uri="{BB962C8B-B14F-4D97-AF65-F5344CB8AC3E}">
        <p14:creationId xmlns:p14="http://schemas.microsoft.com/office/powerpoint/2010/main" val="2394285863"/>
      </p:ext>
    </p:extLst>
  </p:cSld>
  <p:clrMapOvr>
    <a:masterClrMapping/>
  </p:clrMapOvr>
  <p:transition>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23369" y="2527795"/>
            <a:ext cx="6624227" cy="1477328"/>
          </a:xfrm>
          <a:prstGeom prst="rect">
            <a:avLst/>
          </a:prstGeom>
        </p:spPr>
        <p:txBody>
          <a:bodyPr wrap="square">
            <a:spAutoFit/>
          </a:bodyPr>
          <a:lstStyle/>
          <a:p>
            <a:pPr algn="ctr">
              <a:spcBef>
                <a:spcPct val="0"/>
              </a:spcBef>
              <a:defRPr/>
            </a:pPr>
            <a:r>
              <a:rPr lang="es-MX" sz="4500" b="1" dirty="0">
                <a:solidFill>
                  <a:srgbClr val="9C3866"/>
                </a:solidFill>
              </a:rPr>
              <a:t>Cadena de Custodia </a:t>
            </a:r>
          </a:p>
          <a:p>
            <a:pPr algn="ctr">
              <a:spcBef>
                <a:spcPct val="0"/>
              </a:spcBef>
              <a:defRPr/>
            </a:pPr>
            <a:r>
              <a:rPr lang="es-MX" sz="4500" b="1" dirty="0" smtClean="0">
                <a:solidFill>
                  <a:srgbClr val="9C3866"/>
                </a:solidFill>
              </a:rPr>
              <a:t>IEPC Tabasco </a:t>
            </a:r>
            <a:endParaRPr lang="es-MX" sz="4500" b="1" dirty="0">
              <a:solidFill>
                <a:srgbClr val="9C3866"/>
              </a:solidFill>
              <a:effectLst>
                <a:outerShdw blurRad="50800" dist="38100" dir="2700000" algn="tl" rotWithShape="0">
                  <a:prstClr val="black">
                    <a:alpha val="40000"/>
                  </a:prstClr>
                </a:outerShdw>
              </a:effectLst>
              <a:ea typeface="Segoe UI" pitchFamily="34" charset="0"/>
              <a:cs typeface="Segoe UI" pitchFamily="34" charset="0"/>
            </a:endParaRPr>
          </a:p>
        </p:txBody>
      </p:sp>
      <p:sp>
        <p:nvSpPr>
          <p:cNvPr id="5" name="Rectángulo 4">
            <a:extLst>
              <a:ext uri="{FF2B5EF4-FFF2-40B4-BE49-F238E27FC236}">
                <a16:creationId xmlns:a16="http://schemas.microsoft.com/office/drawing/2014/main" id="{81824039-D438-43A6-B805-5DA36329F404}"/>
              </a:ext>
            </a:extLst>
          </p:cNvPr>
          <p:cNvSpPr/>
          <p:nvPr/>
        </p:nvSpPr>
        <p:spPr>
          <a:xfrm>
            <a:off x="897719" y="821829"/>
            <a:ext cx="7571922" cy="323165"/>
          </a:xfrm>
          <a:prstGeom prst="rect">
            <a:avLst/>
          </a:prstGeom>
        </p:spPr>
        <p:txBody>
          <a:bodyPr wrap="square">
            <a:spAutoFit/>
          </a:bodyPr>
          <a:lstStyle/>
          <a:p>
            <a:pPr algn="ctr">
              <a:spcBef>
                <a:spcPct val="0"/>
              </a:spcBef>
              <a:defRPr/>
            </a:pPr>
            <a:r>
              <a:rPr lang="es-MX" sz="1500" b="1" dirty="0" smtClean="0">
                <a:solidFill>
                  <a:schemeClr val="tx1">
                    <a:lumMod val="75000"/>
                    <a:lumOff val="25000"/>
                  </a:schemeClr>
                </a:solidFill>
                <a:latin typeface="HEVELTICA"/>
                <a:ea typeface="Segoe UI" pitchFamily="34" charset="0"/>
                <a:cs typeface="Segoe UI" pitchFamily="34" charset="0"/>
              </a:rPr>
              <a:t>COORDINACIÓN DE </a:t>
            </a:r>
            <a:r>
              <a:rPr lang="es-MX" sz="1500" b="1" dirty="0">
                <a:solidFill>
                  <a:schemeClr val="tx1">
                    <a:lumMod val="75000"/>
                    <a:lumOff val="25000"/>
                  </a:schemeClr>
                </a:solidFill>
                <a:latin typeface="HEVELTICA"/>
                <a:ea typeface="Segoe UI" pitchFamily="34" charset="0"/>
                <a:cs typeface="Segoe UI" pitchFamily="34" charset="0"/>
              </a:rPr>
              <a:t>ORGANIZACIÓN ELECTORAL, Y EDUCACIÓN CIVÍCA</a:t>
            </a:r>
          </a:p>
        </p:txBody>
      </p:sp>
      <p:sp>
        <p:nvSpPr>
          <p:cNvPr id="2" name="Título 1"/>
          <p:cNvSpPr>
            <a:spLocks noGrp="1"/>
          </p:cNvSpPr>
          <p:nvPr>
            <p:ph type="ctrTitle"/>
          </p:nvPr>
        </p:nvSpPr>
        <p:spPr>
          <a:xfrm>
            <a:off x="549283" y="-2302242"/>
            <a:ext cx="7772400" cy="2387600"/>
          </a:xfrm>
        </p:spPr>
        <p:txBody>
          <a:bodyPr/>
          <a:lstStyle/>
          <a:p>
            <a:r>
              <a:rPr lang="es-MX" dirty="0" smtClean="0"/>
              <a:t>CADENA DE CUSTODIA</a:t>
            </a:r>
            <a:endParaRPr lang="es-MX" dirty="0"/>
          </a:p>
        </p:txBody>
      </p:sp>
    </p:spTree>
    <p:extLst>
      <p:ext uri="{BB962C8B-B14F-4D97-AF65-F5344CB8AC3E}">
        <p14:creationId xmlns:p14="http://schemas.microsoft.com/office/powerpoint/2010/main" val="2608912512"/>
      </p:ext>
    </p:extLst>
  </p:cSld>
  <p:clrMapOvr>
    <a:masterClrMapping/>
  </p:clrMapOvr>
  <p:transition>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4863403" y="837804"/>
            <a:ext cx="4184436" cy="4348345"/>
          </a:xfrm>
          <a:prstGeom prst="rect">
            <a:avLst/>
          </a:prstGeom>
          <a:solidFill>
            <a:schemeClr val="bg1"/>
          </a:solidFill>
          <a:ln>
            <a:solidFill>
              <a:srgbClr val="9C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7" name="Grupo 16"/>
          <p:cNvGrpSpPr/>
          <p:nvPr/>
        </p:nvGrpSpPr>
        <p:grpSpPr>
          <a:xfrm>
            <a:off x="191069" y="837563"/>
            <a:ext cx="4380931" cy="3819126"/>
            <a:chOff x="191069" y="350502"/>
            <a:chExt cx="4380931" cy="3819126"/>
          </a:xfrm>
        </p:grpSpPr>
        <p:sp>
          <p:nvSpPr>
            <p:cNvPr id="16" name="Rectángulo 15"/>
            <p:cNvSpPr/>
            <p:nvPr/>
          </p:nvSpPr>
          <p:spPr>
            <a:xfrm>
              <a:off x="191069" y="350502"/>
              <a:ext cx="4380931" cy="3819126"/>
            </a:xfrm>
            <a:prstGeom prst="rect">
              <a:avLst/>
            </a:prstGeom>
            <a:solidFill>
              <a:schemeClr val="bg1"/>
            </a:solidFill>
            <a:ln>
              <a:solidFill>
                <a:srgbClr val="9C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ángulo 1"/>
            <p:cNvSpPr/>
            <p:nvPr/>
          </p:nvSpPr>
          <p:spPr>
            <a:xfrm>
              <a:off x="222542" y="476308"/>
              <a:ext cx="4349458" cy="3693319"/>
            </a:xfrm>
            <a:prstGeom prst="rect">
              <a:avLst/>
            </a:prstGeom>
          </p:spPr>
          <p:txBody>
            <a:bodyPr wrap="square">
              <a:spAutoFit/>
            </a:bodyPr>
            <a:lstStyle/>
            <a:p>
              <a:r>
                <a:rPr lang="es-MX" sz="1400" dirty="0"/>
                <a:t>El </a:t>
              </a:r>
              <a:r>
                <a:rPr lang="es-MX" sz="1400" b="1" dirty="0"/>
                <a:t>Código Nacional de Procedimientos Penales </a:t>
              </a:r>
              <a:r>
                <a:rPr lang="es-MX" sz="1400" dirty="0"/>
                <a:t>en su </a:t>
              </a:r>
              <a:r>
                <a:rPr lang="es-MX" sz="1400" b="1" dirty="0" smtClean="0"/>
                <a:t>Artículo 227</a:t>
              </a:r>
              <a:r>
                <a:rPr lang="es-MX" sz="1400" dirty="0"/>
                <a:t>, define la </a:t>
              </a:r>
              <a:r>
                <a:rPr lang="es-MX" sz="1400" b="1" dirty="0"/>
                <a:t>Cadena de Custodia</a:t>
              </a:r>
              <a:r>
                <a:rPr lang="es-MX" sz="1400" dirty="0"/>
                <a:t> como:</a:t>
              </a:r>
            </a:p>
            <a:p>
              <a:endParaRPr lang="es-MX" sz="800" dirty="0"/>
            </a:p>
            <a:p>
              <a:pPr algn="just"/>
              <a:r>
                <a:rPr lang="es-MX" sz="1400" dirty="0" smtClean="0"/>
                <a:t>Es el </a:t>
              </a:r>
              <a:r>
                <a:rPr lang="es-MX" sz="1400" b="1" dirty="0"/>
                <a:t>sistema de control y registro </a:t>
              </a:r>
              <a:r>
                <a:rPr lang="es-MX" sz="1400" dirty="0"/>
                <a:t>que se aplica al indicio, evidencia, objeto, instrumento o producto del hecho delictivo, desde su localización, descubrimiento o aportación, en el lugar de los hechos o del hallazgo, hasta que la autoridad competente ordene su conclusión…</a:t>
              </a:r>
            </a:p>
            <a:p>
              <a:endParaRPr lang="es-MX" sz="800" dirty="0"/>
            </a:p>
            <a:p>
              <a:r>
                <a:rPr lang="es-MX" sz="1400" dirty="0"/>
                <a:t>Algunos elementos que da el mismo artículo sobre su aplicación están relacionados a los siguientes </a:t>
              </a:r>
              <a:r>
                <a:rPr lang="es-MX" sz="1400" b="1" dirty="0"/>
                <a:t>factores</a:t>
              </a:r>
              <a:r>
                <a:rPr lang="es-MX" sz="1400" dirty="0"/>
                <a:t>:</a:t>
              </a:r>
            </a:p>
            <a:p>
              <a:endParaRPr lang="es-MX" sz="800" dirty="0"/>
            </a:p>
            <a:p>
              <a:pPr marL="273050" lvl="1" indent="-177800" algn="just">
                <a:buClr>
                  <a:srgbClr val="922E6E"/>
                </a:buClr>
                <a:buFont typeface="Arial" panose="020B0604020202020204" pitchFamily="34" charset="0"/>
                <a:buChar char="•"/>
              </a:pPr>
              <a:r>
                <a:rPr lang="es-MX" sz="1400" b="1" dirty="0" smtClean="0"/>
                <a:t>Identidad </a:t>
              </a:r>
              <a:r>
                <a:rPr lang="es-MX" sz="1400" b="1" dirty="0"/>
                <a:t>y estado </a:t>
              </a:r>
              <a:r>
                <a:rPr lang="es-MX" sz="1400" dirty="0" smtClean="0"/>
                <a:t>original</a:t>
              </a:r>
              <a:endParaRPr lang="es-MX" sz="1400" dirty="0"/>
            </a:p>
            <a:p>
              <a:pPr marL="273050" lvl="1" indent="-177800" algn="just">
                <a:buClr>
                  <a:srgbClr val="922E6E"/>
                </a:buClr>
                <a:buFont typeface="Arial" panose="020B0604020202020204" pitchFamily="34" charset="0"/>
                <a:buChar char="•"/>
              </a:pPr>
              <a:r>
                <a:rPr lang="es-MX" sz="1400" b="1" dirty="0" smtClean="0"/>
                <a:t>Condiciones</a:t>
              </a:r>
              <a:r>
                <a:rPr lang="es-MX" sz="1400" dirty="0" smtClean="0"/>
                <a:t> </a:t>
              </a:r>
              <a:r>
                <a:rPr lang="es-MX" sz="1400" dirty="0"/>
                <a:t>de recolección y preservación</a:t>
              </a:r>
            </a:p>
            <a:p>
              <a:pPr marL="273050" lvl="1" indent="-177800" algn="just">
                <a:buClr>
                  <a:srgbClr val="922E6E"/>
                </a:buClr>
                <a:buFont typeface="Arial" panose="020B0604020202020204" pitchFamily="34" charset="0"/>
                <a:buChar char="•"/>
              </a:pPr>
              <a:r>
                <a:rPr lang="es-MX" sz="1400" b="1" dirty="0" smtClean="0"/>
                <a:t>Empaque</a:t>
              </a:r>
              <a:r>
                <a:rPr lang="es-MX" sz="1400" b="1" dirty="0"/>
                <a:t>, traslado, lugares y fechas </a:t>
              </a:r>
              <a:r>
                <a:rPr lang="es-MX" sz="1400" dirty="0"/>
                <a:t>de permanencia</a:t>
              </a:r>
            </a:p>
            <a:p>
              <a:pPr marL="273050" lvl="1" indent="-177800" algn="just">
                <a:buClr>
                  <a:srgbClr val="922E6E"/>
                </a:buClr>
                <a:buFont typeface="Arial" panose="020B0604020202020204" pitchFamily="34" charset="0"/>
                <a:buChar char="•"/>
              </a:pPr>
              <a:r>
                <a:rPr lang="es-MX" sz="1400" dirty="0" smtClean="0"/>
                <a:t>Los </a:t>
              </a:r>
              <a:r>
                <a:rPr lang="es-MX" sz="1400" b="1" dirty="0"/>
                <a:t>cambios </a:t>
              </a:r>
              <a:r>
                <a:rPr lang="es-MX" sz="1400" dirty="0"/>
                <a:t>que </a:t>
              </a:r>
              <a:r>
                <a:rPr lang="es-MX" sz="1400" b="1" dirty="0"/>
                <a:t>en cada custodia </a:t>
              </a:r>
              <a:r>
                <a:rPr lang="es-MX" sz="1400" dirty="0"/>
                <a:t>se hayan realizado</a:t>
              </a:r>
            </a:p>
            <a:p>
              <a:pPr marL="273050" lvl="1" indent="-177800" algn="just">
                <a:buClr>
                  <a:srgbClr val="922E6E"/>
                </a:buClr>
                <a:buFont typeface="Arial" panose="020B0604020202020204" pitchFamily="34" charset="0"/>
                <a:buChar char="•"/>
              </a:pPr>
              <a:r>
                <a:rPr lang="es-MX" sz="1400" dirty="0" smtClean="0"/>
                <a:t>El </a:t>
              </a:r>
              <a:r>
                <a:rPr lang="es-MX" sz="1400" b="1" dirty="0" smtClean="0"/>
                <a:t>nombre</a:t>
              </a:r>
              <a:r>
                <a:rPr lang="es-MX" sz="1400" dirty="0" smtClean="0"/>
                <a:t> </a:t>
              </a:r>
              <a:r>
                <a:rPr lang="es-MX" sz="1400" dirty="0"/>
                <a:t>y la </a:t>
              </a:r>
              <a:r>
                <a:rPr lang="es-MX" sz="1400" b="1" dirty="0"/>
                <a:t>identificación</a:t>
              </a:r>
              <a:r>
                <a:rPr lang="es-MX" sz="1400" dirty="0"/>
                <a:t> de todas las </a:t>
              </a:r>
              <a:r>
                <a:rPr lang="es-MX" sz="1400" b="1" dirty="0"/>
                <a:t>personas</a:t>
              </a:r>
              <a:r>
                <a:rPr lang="es-MX" sz="1400" dirty="0"/>
                <a:t> que hayan estado </a:t>
              </a:r>
              <a:r>
                <a:rPr lang="es-MX" sz="1400" b="1" dirty="0"/>
                <a:t>en contacto</a:t>
              </a:r>
              <a:r>
                <a:rPr lang="es-MX" sz="1400" dirty="0"/>
                <a:t> </a:t>
              </a:r>
              <a:r>
                <a:rPr lang="es-MX" sz="1400" b="1" dirty="0"/>
                <a:t>con esos elementos.</a:t>
              </a:r>
            </a:p>
          </p:txBody>
        </p:sp>
      </p:grpSp>
      <p:sp>
        <p:nvSpPr>
          <p:cNvPr id="6" name="Rectángulo 5"/>
          <p:cNvSpPr/>
          <p:nvPr/>
        </p:nvSpPr>
        <p:spPr>
          <a:xfrm>
            <a:off x="4849755" y="837804"/>
            <a:ext cx="4184436" cy="4616648"/>
          </a:xfrm>
          <a:prstGeom prst="rect">
            <a:avLst/>
          </a:prstGeom>
        </p:spPr>
        <p:txBody>
          <a:bodyPr wrap="square">
            <a:spAutoFit/>
          </a:bodyPr>
          <a:lstStyle/>
          <a:p>
            <a:pPr algn="just"/>
            <a:r>
              <a:rPr lang="es-MX" sz="1400" b="1" dirty="0"/>
              <a:t>Elementos de </a:t>
            </a:r>
            <a:r>
              <a:rPr lang="es-MX" sz="1400" b="1" dirty="0" smtClean="0"/>
              <a:t>jurisprudencia </a:t>
            </a:r>
            <a:r>
              <a:rPr lang="es-MX" sz="1400" dirty="0"/>
              <a:t>sobre la existencia de </a:t>
            </a:r>
            <a:r>
              <a:rPr lang="es-MX" sz="1400" b="1" dirty="0"/>
              <a:t>violaciones a la cadena de custodia </a:t>
            </a:r>
            <a:r>
              <a:rPr lang="es-MX" sz="1400" dirty="0"/>
              <a:t>en el proceso electoral:</a:t>
            </a:r>
          </a:p>
          <a:p>
            <a:pPr algn="just"/>
            <a:endParaRPr lang="es-MX" sz="1400" b="1" dirty="0" smtClean="0"/>
          </a:p>
          <a:p>
            <a:pPr marL="177800" indent="-177800" algn="just">
              <a:buClr>
                <a:srgbClr val="922E6E"/>
              </a:buClr>
              <a:buFont typeface="Wingdings" panose="05000000000000000000" pitchFamily="2" charset="2"/>
              <a:buChar char="§"/>
            </a:pPr>
            <a:r>
              <a:rPr lang="es-MX" sz="1400" b="1" dirty="0" smtClean="0"/>
              <a:t>Indebido </a:t>
            </a:r>
            <a:r>
              <a:rPr lang="es-MX" sz="1400" b="1" dirty="0"/>
              <a:t>resguardo </a:t>
            </a:r>
            <a:r>
              <a:rPr lang="es-MX" sz="1400" dirty="0"/>
              <a:t>de la </a:t>
            </a:r>
            <a:r>
              <a:rPr lang="es-MX" sz="1400" b="1" dirty="0"/>
              <a:t>paquetería</a:t>
            </a:r>
            <a:r>
              <a:rPr lang="es-MX" sz="1400" dirty="0"/>
              <a:t> electoral en la </a:t>
            </a:r>
            <a:r>
              <a:rPr lang="es-MX" sz="1400" b="1" dirty="0"/>
              <a:t>bodega</a:t>
            </a:r>
            <a:r>
              <a:rPr lang="es-MX" sz="1400" dirty="0"/>
              <a:t>. </a:t>
            </a:r>
          </a:p>
          <a:p>
            <a:pPr marL="177800" indent="-177800" algn="just">
              <a:buClr>
                <a:srgbClr val="922E6E"/>
              </a:buClr>
              <a:buFont typeface="Wingdings" panose="05000000000000000000" pitchFamily="2" charset="2"/>
              <a:buChar char="§"/>
            </a:pPr>
            <a:endParaRPr lang="es-MX" sz="800" b="1" dirty="0" smtClean="0"/>
          </a:p>
          <a:p>
            <a:pPr marL="177800" indent="-177800" algn="just">
              <a:buClr>
                <a:srgbClr val="922E6E"/>
              </a:buClr>
              <a:buFont typeface="Wingdings" panose="05000000000000000000" pitchFamily="2" charset="2"/>
              <a:buChar char="§"/>
            </a:pPr>
            <a:r>
              <a:rPr lang="es-MX" sz="1400" b="1" dirty="0" smtClean="0"/>
              <a:t>Personas </a:t>
            </a:r>
            <a:r>
              <a:rPr lang="es-MX" sz="1400" b="1" dirty="0"/>
              <a:t>autorizadas </a:t>
            </a:r>
            <a:r>
              <a:rPr lang="es-MX" sz="1400" dirty="0"/>
              <a:t>para recibir la votación y trasladar el paquete electoral.</a:t>
            </a:r>
          </a:p>
          <a:p>
            <a:pPr marL="177800" indent="-177800" algn="just">
              <a:buClr>
                <a:srgbClr val="922E6E"/>
              </a:buClr>
              <a:buFont typeface="Wingdings" panose="05000000000000000000" pitchFamily="2" charset="2"/>
              <a:buChar char="§"/>
            </a:pPr>
            <a:endParaRPr lang="es-MX" sz="900" b="1" dirty="0" smtClean="0"/>
          </a:p>
          <a:p>
            <a:pPr marL="177800" indent="-177800" algn="just">
              <a:buClr>
                <a:srgbClr val="922E6E"/>
              </a:buClr>
              <a:buFont typeface="Wingdings" panose="05000000000000000000" pitchFamily="2" charset="2"/>
              <a:buChar char="§"/>
            </a:pPr>
            <a:r>
              <a:rPr lang="es-MX" sz="1400" b="1" dirty="0" smtClean="0"/>
              <a:t>Representantes</a:t>
            </a:r>
            <a:r>
              <a:rPr lang="es-MX" sz="1400" dirty="0" smtClean="0"/>
              <a:t> </a:t>
            </a:r>
            <a:r>
              <a:rPr lang="es-MX" sz="1400" dirty="0"/>
              <a:t>de partidos políticos, coaliciones y candidaturas independientes </a:t>
            </a:r>
            <a:r>
              <a:rPr lang="es-MX" sz="1400" b="1" dirty="0"/>
              <a:t>ante mesas directivas de casilla</a:t>
            </a:r>
            <a:r>
              <a:rPr lang="es-MX" sz="1400" dirty="0"/>
              <a:t>.</a:t>
            </a:r>
          </a:p>
          <a:p>
            <a:pPr marL="177800" indent="-177800" algn="just">
              <a:buClr>
                <a:srgbClr val="922E6E"/>
              </a:buClr>
              <a:buFont typeface="Wingdings" panose="05000000000000000000" pitchFamily="2" charset="2"/>
              <a:buChar char="§"/>
            </a:pPr>
            <a:endParaRPr lang="es-MX" sz="900" b="1" dirty="0" smtClean="0">
              <a:ea typeface="Arial" panose="020B0604020202020204" pitchFamily="34" charset="0"/>
            </a:endParaRPr>
          </a:p>
          <a:p>
            <a:pPr marL="177800" indent="-177800" algn="just">
              <a:buClr>
                <a:srgbClr val="922E6E"/>
              </a:buClr>
              <a:buFont typeface="Wingdings" panose="05000000000000000000" pitchFamily="2" charset="2"/>
              <a:buChar char="§"/>
            </a:pPr>
            <a:r>
              <a:rPr lang="es-MX" sz="1400" b="1" dirty="0" smtClean="0">
                <a:ea typeface="Arial" panose="020B0604020202020204" pitchFamily="34" charset="0"/>
              </a:rPr>
              <a:t>Indebido</a:t>
            </a:r>
            <a:r>
              <a:rPr lang="es-MX" sz="1400" b="1" spc="-79" dirty="0" smtClean="0">
                <a:ea typeface="Arial" panose="020B0604020202020204" pitchFamily="34" charset="0"/>
              </a:rPr>
              <a:t> </a:t>
            </a:r>
            <a:r>
              <a:rPr lang="es-MX" sz="1400" b="1" dirty="0">
                <a:ea typeface="Arial" panose="020B0604020202020204" pitchFamily="34" charset="0"/>
              </a:rPr>
              <a:t>i</a:t>
            </a:r>
            <a:r>
              <a:rPr lang="es-MX" sz="1400" b="1" spc="-4" dirty="0">
                <a:ea typeface="Arial" panose="020B0604020202020204" pitchFamily="34" charset="0"/>
              </a:rPr>
              <a:t>n</a:t>
            </a:r>
            <a:r>
              <a:rPr lang="es-MX" sz="1400" b="1" dirty="0">
                <a:ea typeface="Arial" panose="020B0604020202020204" pitchFamily="34" charset="0"/>
              </a:rPr>
              <a:t>greso</a:t>
            </a:r>
            <a:r>
              <a:rPr lang="es-MX" sz="1400" b="1" spc="-71" dirty="0">
                <a:ea typeface="Arial" panose="020B0604020202020204" pitchFamily="34" charset="0"/>
              </a:rPr>
              <a:t> </a:t>
            </a:r>
            <a:r>
              <a:rPr lang="es-MX" sz="1400" b="1" dirty="0">
                <a:ea typeface="Arial" panose="020B0604020202020204" pitchFamily="34" charset="0"/>
              </a:rPr>
              <a:t>de</a:t>
            </a:r>
            <a:r>
              <a:rPr lang="es-MX" sz="1400" b="1" spc="-60" dirty="0">
                <a:ea typeface="Arial" panose="020B0604020202020204" pitchFamily="34" charset="0"/>
              </a:rPr>
              <a:t> </a:t>
            </a:r>
            <a:r>
              <a:rPr lang="es-MX" sz="1400" b="1" dirty="0">
                <a:ea typeface="Arial" panose="020B0604020202020204" pitchFamily="34" charset="0"/>
              </a:rPr>
              <a:t>p</a:t>
            </a:r>
            <a:r>
              <a:rPr lang="es-MX" sz="1400" b="1" spc="-4" dirty="0">
                <a:ea typeface="Arial" panose="020B0604020202020204" pitchFamily="34" charset="0"/>
              </a:rPr>
              <a:t>e</a:t>
            </a:r>
            <a:r>
              <a:rPr lang="es-MX" sz="1400" b="1" dirty="0">
                <a:ea typeface="Arial" panose="020B0604020202020204" pitchFamily="34" charset="0"/>
              </a:rPr>
              <a:t>rsonas</a:t>
            </a:r>
            <a:r>
              <a:rPr lang="es-MX" sz="1400" spc="-86" dirty="0">
                <a:ea typeface="Arial" panose="020B0604020202020204" pitchFamily="34" charset="0"/>
              </a:rPr>
              <a:t> </a:t>
            </a:r>
            <a:r>
              <a:rPr lang="es-MX" sz="1400" dirty="0">
                <a:ea typeface="Arial" panose="020B0604020202020204" pitchFamily="34" charset="0"/>
              </a:rPr>
              <a:t>a</a:t>
            </a:r>
            <a:r>
              <a:rPr lang="es-MX" sz="1400" spc="-53" dirty="0">
                <a:ea typeface="Arial" panose="020B0604020202020204" pitchFamily="34" charset="0"/>
              </a:rPr>
              <a:t> </a:t>
            </a:r>
            <a:r>
              <a:rPr lang="es-MX" sz="1400" dirty="0">
                <a:ea typeface="Arial" panose="020B0604020202020204" pitchFamily="34" charset="0"/>
              </a:rPr>
              <a:t>la</a:t>
            </a:r>
            <a:r>
              <a:rPr lang="es-MX" sz="1400" spc="-60" dirty="0">
                <a:ea typeface="Arial" panose="020B0604020202020204" pitchFamily="34" charset="0"/>
              </a:rPr>
              <a:t> </a:t>
            </a:r>
            <a:r>
              <a:rPr lang="es-MX" sz="1400" b="1" dirty="0">
                <a:ea typeface="Arial" panose="020B0604020202020204" pitchFamily="34" charset="0"/>
              </a:rPr>
              <a:t>bodega</a:t>
            </a:r>
            <a:r>
              <a:rPr lang="es-MX" sz="1400" b="1" spc="-75" dirty="0">
                <a:ea typeface="Arial" panose="020B0604020202020204" pitchFamily="34" charset="0"/>
              </a:rPr>
              <a:t> </a:t>
            </a:r>
            <a:r>
              <a:rPr lang="es-MX" sz="1400" b="1" dirty="0">
                <a:ea typeface="Arial" panose="020B0604020202020204" pitchFamily="34" charset="0"/>
              </a:rPr>
              <a:t>el</a:t>
            </a:r>
            <a:r>
              <a:rPr lang="es-MX" sz="1400" b="1" spc="-4" dirty="0">
                <a:ea typeface="Arial" panose="020B0604020202020204" pitchFamily="34" charset="0"/>
              </a:rPr>
              <a:t>e</a:t>
            </a:r>
            <a:r>
              <a:rPr lang="es-MX" sz="1400" b="1" dirty="0">
                <a:ea typeface="Arial" panose="020B0604020202020204" pitchFamily="34" charset="0"/>
              </a:rPr>
              <a:t>ctoral</a:t>
            </a:r>
            <a:r>
              <a:rPr lang="es-MX" sz="1400" dirty="0" smtClean="0">
                <a:ea typeface="Arial" panose="020B0604020202020204" pitchFamily="34" charset="0"/>
              </a:rPr>
              <a:t>.</a:t>
            </a:r>
          </a:p>
          <a:p>
            <a:pPr marL="177800" indent="-177800" algn="just">
              <a:buClr>
                <a:srgbClr val="922E6E"/>
              </a:buClr>
              <a:buFont typeface="Wingdings" panose="05000000000000000000" pitchFamily="2" charset="2"/>
              <a:buChar char="§"/>
            </a:pPr>
            <a:endParaRPr lang="es-MX" sz="900" dirty="0">
              <a:ea typeface="Arial" panose="020B0604020202020204" pitchFamily="34" charset="0"/>
            </a:endParaRPr>
          </a:p>
          <a:p>
            <a:pPr marL="177800" indent="-177800" algn="just">
              <a:buClr>
                <a:srgbClr val="922E6E"/>
              </a:buClr>
              <a:buFont typeface="Wingdings" panose="05000000000000000000" pitchFamily="2" charset="2"/>
              <a:buChar char="§"/>
            </a:pPr>
            <a:r>
              <a:rPr lang="es-MX" sz="1400" b="1" dirty="0">
                <a:ea typeface="Arial" panose="020B0604020202020204" pitchFamily="34" charset="0"/>
              </a:rPr>
              <a:t>Ino</a:t>
            </a:r>
            <a:r>
              <a:rPr lang="es-MX" sz="1400" b="1" spc="4" dirty="0">
                <a:ea typeface="Arial" panose="020B0604020202020204" pitchFamily="34" charset="0"/>
              </a:rPr>
              <a:t>b</a:t>
            </a:r>
            <a:r>
              <a:rPr lang="es-MX" sz="1400" b="1" dirty="0">
                <a:ea typeface="Arial" panose="020B0604020202020204" pitchFamily="34" charset="0"/>
              </a:rPr>
              <a:t>servan</a:t>
            </a:r>
            <a:r>
              <a:rPr lang="es-MX" sz="1400" b="1" spc="4" dirty="0">
                <a:ea typeface="Arial" panose="020B0604020202020204" pitchFamily="34" charset="0"/>
              </a:rPr>
              <a:t>c</a:t>
            </a:r>
            <a:r>
              <a:rPr lang="es-MX" sz="1400" b="1" dirty="0">
                <a:ea typeface="Arial" panose="020B0604020202020204" pitchFamily="34" charset="0"/>
              </a:rPr>
              <a:t>ia</a:t>
            </a:r>
            <a:r>
              <a:rPr lang="es-MX" sz="1400" b="1" spc="139" dirty="0">
                <a:ea typeface="Arial" panose="020B0604020202020204" pitchFamily="34" charset="0"/>
              </a:rPr>
              <a:t> </a:t>
            </a:r>
            <a:r>
              <a:rPr lang="es-MX" sz="1400" b="1" dirty="0">
                <a:ea typeface="Arial" panose="020B0604020202020204" pitchFamily="34" charset="0"/>
              </a:rPr>
              <a:t>a</a:t>
            </a:r>
            <a:r>
              <a:rPr lang="es-MX" sz="1400" b="1" spc="173" dirty="0">
                <a:ea typeface="Arial" panose="020B0604020202020204" pitchFamily="34" charset="0"/>
              </a:rPr>
              <a:t> </a:t>
            </a:r>
            <a:r>
              <a:rPr lang="es-MX" sz="1400" b="1" dirty="0">
                <a:ea typeface="Arial" panose="020B0604020202020204" pitchFamily="34" charset="0"/>
              </a:rPr>
              <a:t>las</a:t>
            </a:r>
            <a:r>
              <a:rPr lang="es-MX" sz="1400" b="1" spc="165" dirty="0">
                <a:ea typeface="Arial" panose="020B0604020202020204" pitchFamily="34" charset="0"/>
              </a:rPr>
              <a:t> </a:t>
            </a:r>
            <a:r>
              <a:rPr lang="es-MX" sz="1400" b="1" spc="-4" dirty="0">
                <a:ea typeface="Arial" panose="020B0604020202020204" pitchFamily="34" charset="0"/>
              </a:rPr>
              <a:t>n</a:t>
            </a:r>
            <a:r>
              <a:rPr lang="es-MX" sz="1400" b="1" dirty="0">
                <a:ea typeface="Arial" panose="020B0604020202020204" pitchFamily="34" charset="0"/>
              </a:rPr>
              <a:t>ormas</a:t>
            </a:r>
            <a:r>
              <a:rPr lang="es-MX" sz="1400" b="1" spc="146" dirty="0">
                <a:ea typeface="Arial" panose="020B0604020202020204" pitchFamily="34" charset="0"/>
              </a:rPr>
              <a:t> </a:t>
            </a:r>
            <a:r>
              <a:rPr lang="es-MX" sz="1400" dirty="0">
                <a:ea typeface="Arial" panose="020B0604020202020204" pitchFamily="34" charset="0"/>
              </a:rPr>
              <a:t>sobre</a:t>
            </a:r>
            <a:r>
              <a:rPr lang="es-MX" sz="1400" spc="154" dirty="0">
                <a:ea typeface="Arial" panose="020B0604020202020204" pitchFamily="34" charset="0"/>
              </a:rPr>
              <a:t> </a:t>
            </a:r>
            <a:r>
              <a:rPr lang="es-MX" sz="1400" dirty="0">
                <a:ea typeface="Arial" panose="020B0604020202020204" pitchFamily="34" charset="0"/>
              </a:rPr>
              <a:t>el</a:t>
            </a:r>
            <a:r>
              <a:rPr lang="es-MX" sz="1400" spc="169" dirty="0">
                <a:ea typeface="Arial" panose="020B0604020202020204" pitchFamily="34" charset="0"/>
              </a:rPr>
              <a:t> </a:t>
            </a:r>
            <a:r>
              <a:rPr lang="es-MX" sz="1400" b="1" dirty="0">
                <a:ea typeface="Arial" panose="020B0604020202020204" pitchFamily="34" charset="0"/>
              </a:rPr>
              <a:t>control</a:t>
            </a:r>
            <a:r>
              <a:rPr lang="es-MX" sz="1400" b="1" spc="146" dirty="0">
                <a:ea typeface="Arial" panose="020B0604020202020204" pitchFamily="34" charset="0"/>
              </a:rPr>
              <a:t> </a:t>
            </a:r>
            <a:r>
              <a:rPr lang="es-MX" sz="1400" b="1" dirty="0">
                <a:ea typeface="Arial" panose="020B0604020202020204" pitchFamily="34" charset="0"/>
              </a:rPr>
              <a:t>de</a:t>
            </a:r>
            <a:r>
              <a:rPr lang="es-MX" sz="1400" b="1" spc="165" dirty="0">
                <a:ea typeface="Arial" panose="020B0604020202020204" pitchFamily="34" charset="0"/>
              </a:rPr>
              <a:t> </a:t>
            </a:r>
            <a:r>
              <a:rPr lang="es-MX" sz="1400" b="1" dirty="0">
                <a:ea typeface="Arial" panose="020B0604020202020204" pitchFamily="34" charset="0"/>
              </a:rPr>
              <a:t>la</a:t>
            </a:r>
            <a:r>
              <a:rPr lang="es-MX" sz="1400" b="1" spc="169" dirty="0">
                <a:ea typeface="Arial" panose="020B0604020202020204" pitchFamily="34" charset="0"/>
              </a:rPr>
              <a:t> </a:t>
            </a:r>
            <a:r>
              <a:rPr lang="es-MX" sz="1400" b="1" dirty="0">
                <a:ea typeface="Arial" panose="020B0604020202020204" pitchFamily="34" charset="0"/>
              </a:rPr>
              <a:t>bi</a:t>
            </a:r>
            <a:r>
              <a:rPr lang="es-MX" sz="1400" b="1" spc="-4" dirty="0">
                <a:ea typeface="Arial" panose="020B0604020202020204" pitchFamily="34" charset="0"/>
              </a:rPr>
              <a:t>t</a:t>
            </a:r>
            <a:r>
              <a:rPr lang="es-MX" sz="1400" b="1" dirty="0">
                <a:ea typeface="Arial" panose="020B0604020202020204" pitchFamily="34" charset="0"/>
              </a:rPr>
              <a:t>ác</a:t>
            </a:r>
            <a:r>
              <a:rPr lang="es-MX" sz="1400" b="1" spc="4" dirty="0">
                <a:ea typeface="Arial" panose="020B0604020202020204" pitchFamily="34" charset="0"/>
              </a:rPr>
              <a:t>o</a:t>
            </a:r>
            <a:r>
              <a:rPr lang="es-MX" sz="1400" b="1" dirty="0">
                <a:ea typeface="Arial" panose="020B0604020202020204" pitchFamily="34" charset="0"/>
              </a:rPr>
              <a:t>ra</a:t>
            </a:r>
            <a:r>
              <a:rPr lang="es-MX" sz="1400" dirty="0" smtClean="0">
                <a:ea typeface="Arial" panose="020B0604020202020204" pitchFamily="34" charset="0"/>
              </a:rPr>
              <a:t>.</a:t>
            </a:r>
          </a:p>
          <a:p>
            <a:pPr marL="177800" indent="-177800" algn="just">
              <a:buClr>
                <a:srgbClr val="922E6E"/>
              </a:buClr>
              <a:buFont typeface="Wingdings" panose="05000000000000000000" pitchFamily="2" charset="2"/>
              <a:buChar char="§"/>
            </a:pPr>
            <a:endParaRPr lang="es-MX" sz="900" spc="-15" dirty="0">
              <a:ea typeface="Arial" panose="020B0604020202020204" pitchFamily="34" charset="0"/>
            </a:endParaRPr>
          </a:p>
          <a:p>
            <a:pPr marL="177800" indent="-177800" algn="just">
              <a:buClr>
                <a:srgbClr val="922E6E"/>
              </a:buClr>
              <a:buFont typeface="Wingdings" panose="05000000000000000000" pitchFamily="2" charset="2"/>
              <a:buChar char="§"/>
            </a:pPr>
            <a:r>
              <a:rPr lang="es-MX" sz="1400" b="1" spc="-34" dirty="0">
                <a:ea typeface="Arial" panose="020B0604020202020204" pitchFamily="34" charset="0"/>
              </a:rPr>
              <a:t>Uso indebido de un vehículo oficial </a:t>
            </a:r>
            <a:r>
              <a:rPr lang="es-MX" sz="1400" spc="-34" dirty="0">
                <a:ea typeface="Arial" panose="020B0604020202020204" pitchFamily="34" charset="0"/>
              </a:rPr>
              <a:t>de un </a:t>
            </a:r>
            <a:r>
              <a:rPr lang="es-MX" sz="1400" b="1" spc="-34" dirty="0">
                <a:ea typeface="Arial" panose="020B0604020202020204" pitchFamily="34" charset="0"/>
              </a:rPr>
              <a:t>ayuntamiento</a:t>
            </a:r>
            <a:r>
              <a:rPr lang="es-MX" sz="1400" spc="-34" dirty="0">
                <a:ea typeface="Arial" panose="020B0604020202020204" pitchFamily="34" charset="0"/>
              </a:rPr>
              <a:t>. </a:t>
            </a:r>
          </a:p>
          <a:p>
            <a:pPr marL="257175" indent="-257175" algn="just">
              <a:buFont typeface="Wingdings" panose="05000000000000000000" pitchFamily="2" charset="2"/>
              <a:buChar char="§"/>
            </a:pPr>
            <a:endParaRPr lang="es-MX" sz="1600" dirty="0"/>
          </a:p>
        </p:txBody>
      </p:sp>
      <p:sp>
        <p:nvSpPr>
          <p:cNvPr id="7" name="Rectángulo 6"/>
          <p:cNvSpPr/>
          <p:nvPr/>
        </p:nvSpPr>
        <p:spPr>
          <a:xfrm>
            <a:off x="4849755" y="281894"/>
            <a:ext cx="4184436" cy="369332"/>
          </a:xfrm>
          <a:prstGeom prst="rect">
            <a:avLst/>
          </a:prstGeom>
          <a:solidFill>
            <a:srgbClr val="922E6E"/>
          </a:solidFill>
          <a:ln>
            <a:solidFill>
              <a:srgbClr val="9C3866"/>
            </a:solidFill>
          </a:ln>
        </p:spPr>
        <p:txBody>
          <a:bodyPr wrap="square">
            <a:spAutoFit/>
          </a:bodyPr>
          <a:lstStyle/>
          <a:p>
            <a:pPr algn="just"/>
            <a:r>
              <a:rPr lang="es-MX" b="1" dirty="0">
                <a:solidFill>
                  <a:schemeClr val="bg1"/>
                </a:solidFill>
              </a:rPr>
              <a:t>VIOLACIONES A LA CADENA DE CUSTODIA</a:t>
            </a:r>
          </a:p>
        </p:txBody>
      </p:sp>
      <p:grpSp>
        <p:nvGrpSpPr>
          <p:cNvPr id="8" name="Grupo 7"/>
          <p:cNvGrpSpPr/>
          <p:nvPr/>
        </p:nvGrpSpPr>
        <p:grpSpPr>
          <a:xfrm>
            <a:off x="464024" y="4844616"/>
            <a:ext cx="3207223" cy="1752598"/>
            <a:chOff x="7218679" y="5687059"/>
            <a:chExt cx="3447034" cy="3396234"/>
          </a:xfrm>
        </p:grpSpPr>
        <p:sp>
          <p:nvSpPr>
            <p:cNvPr id="9" name="object 3"/>
            <p:cNvSpPr/>
            <p:nvPr/>
          </p:nvSpPr>
          <p:spPr>
            <a:xfrm>
              <a:off x="7218679" y="5687059"/>
              <a:ext cx="3447034" cy="3396234"/>
            </a:xfrm>
            <a:prstGeom prst="rect">
              <a:avLst/>
            </a:prstGeom>
            <a:blipFill>
              <a:blip r:embed="rId2" cstate="print"/>
              <a:stretch>
                <a:fillRect/>
              </a:stretch>
            </a:blipFill>
          </p:spPr>
          <p:txBody>
            <a:bodyPr wrap="square" lIns="0" tIns="0" rIns="0" bIns="0" rtlCol="0">
              <a:noAutofit/>
            </a:bodyPr>
            <a:lstStyle/>
            <a:p>
              <a:endParaRPr dirty="0"/>
            </a:p>
          </p:txBody>
        </p:sp>
        <p:sp>
          <p:nvSpPr>
            <p:cNvPr id="10" name="object 4"/>
            <p:cNvSpPr/>
            <p:nvPr/>
          </p:nvSpPr>
          <p:spPr>
            <a:xfrm>
              <a:off x="7283450" y="5752071"/>
              <a:ext cx="3266440" cy="3214370"/>
            </a:xfrm>
            <a:prstGeom prst="rect">
              <a:avLst/>
            </a:prstGeom>
            <a:blipFill>
              <a:blip r:embed="rId3" cstate="print"/>
              <a:stretch>
                <a:fillRect/>
              </a:stretch>
            </a:blipFill>
          </p:spPr>
          <p:txBody>
            <a:bodyPr wrap="square" lIns="0" tIns="0" rIns="0" bIns="0" rtlCol="0">
              <a:noAutofit/>
            </a:bodyPr>
            <a:lstStyle/>
            <a:p>
              <a:endParaRPr dirty="0"/>
            </a:p>
          </p:txBody>
        </p:sp>
        <p:sp>
          <p:nvSpPr>
            <p:cNvPr id="11" name="object 5"/>
            <p:cNvSpPr/>
            <p:nvPr/>
          </p:nvSpPr>
          <p:spPr>
            <a:xfrm>
              <a:off x="7264400" y="5733021"/>
              <a:ext cx="3304540" cy="3252470"/>
            </a:xfrm>
            <a:custGeom>
              <a:avLst/>
              <a:gdLst/>
              <a:ahLst/>
              <a:cxnLst/>
              <a:rect l="l" t="t" r="r" b="b"/>
              <a:pathLst>
                <a:path w="3304540" h="3252470">
                  <a:moveTo>
                    <a:pt x="0" y="3252470"/>
                  </a:moveTo>
                  <a:lnTo>
                    <a:pt x="3304540" y="3252470"/>
                  </a:lnTo>
                  <a:lnTo>
                    <a:pt x="3304540" y="0"/>
                  </a:lnTo>
                  <a:lnTo>
                    <a:pt x="0" y="0"/>
                  </a:lnTo>
                  <a:lnTo>
                    <a:pt x="0" y="3252470"/>
                  </a:lnTo>
                  <a:close/>
                </a:path>
              </a:pathLst>
            </a:custGeom>
            <a:ln w="38100">
              <a:solidFill>
                <a:srgbClr val="000000"/>
              </a:solidFill>
            </a:ln>
          </p:spPr>
          <p:txBody>
            <a:bodyPr wrap="square" lIns="0" tIns="0" rIns="0" bIns="0" rtlCol="0">
              <a:noAutofit/>
            </a:bodyPr>
            <a:lstStyle/>
            <a:p>
              <a:endParaRPr dirty="0"/>
            </a:p>
          </p:txBody>
        </p:sp>
      </p:grpSp>
      <p:sp>
        <p:nvSpPr>
          <p:cNvPr id="12" name="Marcador de pie de página 11"/>
          <p:cNvSpPr>
            <a:spLocks noGrp="1"/>
          </p:cNvSpPr>
          <p:nvPr>
            <p:ph type="ftr" sz="quarter" idx="11"/>
          </p:nvPr>
        </p:nvSpPr>
        <p:spPr/>
        <p:txBody>
          <a:bodyPr/>
          <a:lstStyle/>
          <a:p>
            <a:r>
              <a:rPr lang="es-MX" dirty="0" smtClean="0"/>
              <a:t>MR 2024.</a:t>
            </a:r>
            <a:endParaRPr lang="es-MX" dirty="0"/>
          </a:p>
        </p:txBody>
      </p:sp>
      <p:sp>
        <p:nvSpPr>
          <p:cNvPr id="13" name="Marcador de número de diapositiva 12"/>
          <p:cNvSpPr>
            <a:spLocks noGrp="1"/>
          </p:cNvSpPr>
          <p:nvPr>
            <p:ph type="sldNum" sz="quarter" idx="12"/>
          </p:nvPr>
        </p:nvSpPr>
        <p:spPr/>
        <p:txBody>
          <a:bodyPr/>
          <a:lstStyle/>
          <a:p>
            <a:fld id="{01DCEC54-42B0-43A0-B425-471A514466C7}" type="slidenum">
              <a:rPr lang="es-MX" smtClean="0"/>
              <a:t>18</a:t>
            </a:fld>
            <a:endParaRPr lang="es-MX" dirty="0"/>
          </a:p>
        </p:txBody>
      </p:sp>
      <p:sp>
        <p:nvSpPr>
          <p:cNvPr id="3" name="Título 2"/>
          <p:cNvSpPr>
            <a:spLocks noGrp="1"/>
          </p:cNvSpPr>
          <p:nvPr>
            <p:ph type="title"/>
          </p:nvPr>
        </p:nvSpPr>
        <p:spPr>
          <a:xfrm>
            <a:off x="920053" y="-1062581"/>
            <a:ext cx="7886700" cy="1325563"/>
          </a:xfrm>
        </p:spPr>
        <p:txBody>
          <a:bodyPr>
            <a:normAutofit/>
          </a:bodyPr>
          <a:lstStyle/>
          <a:p>
            <a:r>
              <a:rPr lang="es-ES" sz="3600" dirty="0" smtClean="0"/>
              <a:t>VIOLACIONES</a:t>
            </a:r>
            <a:r>
              <a:rPr lang="es-ES" sz="3600" baseline="0" dirty="0" smtClean="0"/>
              <a:t> A LA CADENA DE CUSTODIA</a:t>
            </a:r>
            <a:endParaRPr lang="es-MX" sz="3600" dirty="0"/>
          </a:p>
        </p:txBody>
      </p:sp>
      <p:sp>
        <p:nvSpPr>
          <p:cNvPr id="18" name="Rectángulo 17"/>
          <p:cNvSpPr/>
          <p:nvPr/>
        </p:nvSpPr>
        <p:spPr>
          <a:xfrm>
            <a:off x="222542" y="280304"/>
            <a:ext cx="4349458" cy="369332"/>
          </a:xfrm>
          <a:prstGeom prst="rect">
            <a:avLst/>
          </a:prstGeom>
          <a:solidFill>
            <a:srgbClr val="922E6E"/>
          </a:solidFill>
          <a:ln>
            <a:solidFill>
              <a:srgbClr val="9C3866"/>
            </a:solidFill>
          </a:ln>
        </p:spPr>
        <p:txBody>
          <a:bodyPr wrap="square">
            <a:spAutoFit/>
          </a:bodyPr>
          <a:lstStyle/>
          <a:p>
            <a:pPr algn="ctr"/>
            <a:r>
              <a:rPr lang="es-MX" b="1" dirty="0" smtClean="0">
                <a:solidFill>
                  <a:schemeClr val="bg1"/>
                </a:solidFill>
              </a:rPr>
              <a:t>MARCO NORMATIVO</a:t>
            </a:r>
            <a:endParaRPr lang="es-MX" b="1" dirty="0">
              <a:solidFill>
                <a:schemeClr val="bg1"/>
              </a:solidFill>
            </a:endParaRPr>
          </a:p>
        </p:txBody>
      </p:sp>
    </p:spTree>
    <p:extLst>
      <p:ext uri="{BB962C8B-B14F-4D97-AF65-F5344CB8AC3E}">
        <p14:creationId xmlns:p14="http://schemas.microsoft.com/office/powerpoint/2010/main" val="565893985"/>
      </p:ext>
    </p:extLst>
  </p:cSld>
  <p:clrMapOvr>
    <a:masterClrMapping/>
  </p:clrMapOvr>
  <p:transition>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2286772685"/>
              </p:ext>
            </p:extLst>
          </p:nvPr>
        </p:nvGraphicFramePr>
        <p:xfrm>
          <a:off x="472960" y="887430"/>
          <a:ext cx="8501370" cy="449419"/>
        </p:xfrm>
        <a:graphic>
          <a:graphicData uri="http://schemas.openxmlformats.org/drawingml/2006/table">
            <a:tbl>
              <a:tblPr firstRow="1" firstCol="1" lastRow="1" lastCol="1" bandRow="1" bandCol="1">
                <a:tableStyleId>{5C22544A-7EE6-4342-B048-85BDC9FD1C3A}</a:tableStyleId>
              </a:tblPr>
              <a:tblGrid>
                <a:gridCol w="3266299">
                  <a:extLst>
                    <a:ext uri="{9D8B030D-6E8A-4147-A177-3AD203B41FA5}">
                      <a16:colId xmlns:a16="http://schemas.microsoft.com/office/drawing/2014/main" val="2483071250"/>
                    </a:ext>
                  </a:extLst>
                </a:gridCol>
                <a:gridCol w="5235071">
                  <a:extLst>
                    <a:ext uri="{9D8B030D-6E8A-4147-A177-3AD203B41FA5}">
                      <a16:colId xmlns:a16="http://schemas.microsoft.com/office/drawing/2014/main" val="357181551"/>
                    </a:ext>
                  </a:extLst>
                </a:gridCol>
              </a:tblGrid>
              <a:tr h="449419">
                <a:tc>
                  <a:txBody>
                    <a:bodyPr/>
                    <a:lstStyle/>
                    <a:p>
                      <a:pPr marL="950595" marR="951230" algn="ctr">
                        <a:lnSpc>
                          <a:spcPts val="1200"/>
                        </a:lnSpc>
                        <a:spcAft>
                          <a:spcPts val="0"/>
                        </a:spcAft>
                      </a:pPr>
                      <a:r>
                        <a:rPr lang="en-US" sz="1500" dirty="0" smtClean="0">
                          <a:solidFill>
                            <a:schemeClr val="bg1"/>
                          </a:solidFill>
                          <a:effectLst/>
                        </a:rPr>
                        <a:t>ETAPA</a:t>
                      </a:r>
                      <a:endParaRPr lang="en-US" sz="1500" dirty="0">
                        <a:solidFill>
                          <a:schemeClr val="bg1"/>
                        </a:solidFill>
                        <a:effectLst/>
                        <a:latin typeface="Times New Roman" panose="02020603050405020304" pitchFamily="18" charset="0"/>
                        <a:ea typeface="Times New Roman" panose="02020603050405020304" pitchFamily="18" charset="0"/>
                      </a:endParaRPr>
                    </a:p>
                  </a:txBody>
                  <a:tcPr marL="0" marR="0" marT="0" marB="0" anchor="ctr" anchorCtr="1">
                    <a:solidFill>
                      <a:srgbClr val="7F2146"/>
                    </a:solidFill>
                  </a:tcPr>
                </a:tc>
                <a:tc>
                  <a:txBody>
                    <a:bodyPr/>
                    <a:lstStyle/>
                    <a:p>
                      <a:pPr marL="1501775" marR="1503680" algn="ctr">
                        <a:lnSpc>
                          <a:spcPts val="1200"/>
                        </a:lnSpc>
                        <a:spcAft>
                          <a:spcPts val="0"/>
                        </a:spcAft>
                      </a:pPr>
                      <a:endParaRPr lang="es-MX" sz="2400" noProof="0" dirty="0" smtClean="0">
                        <a:solidFill>
                          <a:srgbClr val="922E6E"/>
                        </a:solidFill>
                        <a:effectLst/>
                      </a:endParaRPr>
                    </a:p>
                    <a:p>
                      <a:pPr marL="1501775" marR="1503680" algn="ctr">
                        <a:lnSpc>
                          <a:spcPts val="1200"/>
                        </a:lnSpc>
                        <a:spcAft>
                          <a:spcPts val="0"/>
                        </a:spcAft>
                      </a:pPr>
                      <a:r>
                        <a:rPr lang="es-MX" sz="2000" noProof="0" dirty="0" smtClean="0">
                          <a:solidFill>
                            <a:srgbClr val="922E6E"/>
                          </a:solidFill>
                          <a:effectLst/>
                        </a:rPr>
                        <a:t>Jornada</a:t>
                      </a:r>
                      <a:r>
                        <a:rPr lang="en-US" sz="2000" dirty="0" smtClean="0">
                          <a:solidFill>
                            <a:srgbClr val="922E6E"/>
                          </a:solidFill>
                          <a:effectLst/>
                        </a:rPr>
                        <a:t> Electoral</a:t>
                      </a:r>
                      <a:endParaRPr lang="en-US" sz="2000" dirty="0">
                        <a:solidFill>
                          <a:srgbClr val="922E6E"/>
                        </a:solidFill>
                        <a:effectLst/>
                        <a:latin typeface="Times New Roman" panose="02020603050405020304" pitchFamily="18" charset="0"/>
                        <a:ea typeface="Times New Roman" panose="02020603050405020304" pitchFamily="18" charset="0"/>
                      </a:endParaRPr>
                    </a:p>
                  </a:txBody>
                  <a:tcPr marL="0" marR="0" marT="0" marB="0" anchor="ctr">
                    <a:solidFill>
                      <a:schemeClr val="bg2"/>
                    </a:solidFill>
                  </a:tcPr>
                </a:tc>
                <a:extLst>
                  <a:ext uri="{0D108BD9-81ED-4DB2-BD59-A6C34878D82A}">
                    <a16:rowId xmlns:a16="http://schemas.microsoft.com/office/drawing/2014/main" val="3563486203"/>
                  </a:ext>
                </a:extLst>
              </a:tr>
            </a:tbl>
          </a:graphicData>
        </a:graphic>
      </p:graphicFrame>
      <p:sp>
        <p:nvSpPr>
          <p:cNvPr id="7" name="Rectángulo 6"/>
          <p:cNvSpPr/>
          <p:nvPr/>
        </p:nvSpPr>
        <p:spPr>
          <a:xfrm>
            <a:off x="182879" y="1303457"/>
            <a:ext cx="8671912" cy="715581"/>
          </a:xfrm>
          <a:prstGeom prst="rect">
            <a:avLst/>
          </a:prstGeom>
        </p:spPr>
        <p:txBody>
          <a:bodyPr wrap="square">
            <a:spAutoFit/>
          </a:bodyPr>
          <a:lstStyle/>
          <a:p>
            <a:pPr marL="434340" indent="-214313" algn="just">
              <a:lnSpc>
                <a:spcPct val="150000"/>
              </a:lnSpc>
              <a:buFont typeface="Arial" panose="020B0604020202020204" pitchFamily="34" charset="0"/>
              <a:buChar char="•"/>
            </a:pPr>
            <a:r>
              <a:rPr lang="es-ES" sz="1350" b="1" dirty="0">
                <a:latin typeface="Arial" panose="020B0604020202020204" pitchFamily="34" charset="0"/>
                <a:ea typeface="Arial" panose="020B0604020202020204" pitchFamily="34" charset="0"/>
              </a:rPr>
              <a:t>Constancia de clausura de casilla y remisión del paquete electoral </a:t>
            </a:r>
            <a:r>
              <a:rPr lang="es-ES" sz="1350" dirty="0">
                <a:latin typeface="Arial" panose="020B0604020202020204" pitchFamily="34" charset="0"/>
                <a:ea typeface="Arial" panose="020B0604020202020204" pitchFamily="34" charset="0"/>
              </a:rPr>
              <a:t>a la sede correspondiente del OPL, responsable del cómputo de los resultados electorales.</a:t>
            </a:r>
          </a:p>
        </p:txBody>
      </p:sp>
      <p:sp>
        <p:nvSpPr>
          <p:cNvPr id="10" name="Rectángulo 9"/>
          <p:cNvSpPr/>
          <p:nvPr/>
        </p:nvSpPr>
        <p:spPr>
          <a:xfrm>
            <a:off x="472960" y="379903"/>
            <a:ext cx="8501370" cy="369332"/>
          </a:xfrm>
          <a:prstGeom prst="rect">
            <a:avLst/>
          </a:prstGeom>
          <a:solidFill>
            <a:srgbClr val="9C3866"/>
          </a:solidFill>
          <a:ln>
            <a:solidFill>
              <a:srgbClr val="922E6E"/>
            </a:solidFill>
          </a:ln>
        </p:spPr>
        <p:txBody>
          <a:bodyPr wrap="square">
            <a:spAutoFit/>
          </a:bodyPr>
          <a:lstStyle/>
          <a:p>
            <a:pPr algn="just"/>
            <a:r>
              <a:rPr lang="es-MX" b="1" dirty="0">
                <a:solidFill>
                  <a:schemeClr val="bg1"/>
                </a:solidFill>
              </a:rPr>
              <a:t>PROCESOS RELEVANTES EN LAS ETAPAS DEL PROCESO </a:t>
            </a:r>
            <a:r>
              <a:rPr lang="es-MX" b="1" dirty="0" smtClean="0">
                <a:solidFill>
                  <a:schemeClr val="bg1"/>
                </a:solidFill>
              </a:rPr>
              <a:t>ELECTORAL</a:t>
            </a:r>
            <a:endParaRPr lang="es-MX" b="1" dirty="0">
              <a:solidFill>
                <a:schemeClr val="bg1"/>
              </a:solidFill>
            </a:endParaRPr>
          </a:p>
        </p:txBody>
      </p:sp>
      <p:grpSp>
        <p:nvGrpSpPr>
          <p:cNvPr id="5" name="Grupo 4"/>
          <p:cNvGrpSpPr/>
          <p:nvPr/>
        </p:nvGrpSpPr>
        <p:grpSpPr>
          <a:xfrm>
            <a:off x="365768" y="2008220"/>
            <a:ext cx="3889292" cy="4033334"/>
            <a:chOff x="382137" y="2284185"/>
            <a:chExt cx="3889292" cy="4033334"/>
          </a:xfrm>
        </p:grpSpPr>
        <p:sp>
          <p:nvSpPr>
            <p:cNvPr id="2" name="Redondear rectángulo de esquina del mismo lado 1"/>
            <p:cNvSpPr/>
            <p:nvPr/>
          </p:nvSpPr>
          <p:spPr>
            <a:xfrm>
              <a:off x="382137" y="2284185"/>
              <a:ext cx="3889292" cy="461227"/>
            </a:xfrm>
            <a:prstGeom prst="round2SameRect">
              <a:avLst/>
            </a:prstGeom>
            <a:solidFill>
              <a:srgbClr val="D298B0"/>
            </a:solidFill>
            <a:ln>
              <a:solidFill>
                <a:srgbClr val="D29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Rectángulo 2"/>
            <p:cNvSpPr/>
            <p:nvPr/>
          </p:nvSpPr>
          <p:spPr>
            <a:xfrm>
              <a:off x="382137" y="2745412"/>
              <a:ext cx="3889292" cy="3572107"/>
            </a:xfrm>
            <a:prstGeom prst="rect">
              <a:avLst/>
            </a:prstGeom>
            <a:solidFill>
              <a:schemeClr val="bg1"/>
            </a:solidFill>
            <a:ln>
              <a:solidFill>
                <a:srgbClr val="D29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427360" y="2716533"/>
              <a:ext cx="3772292" cy="3600986"/>
            </a:xfrm>
            <a:prstGeom prst="rect">
              <a:avLst/>
            </a:prstGeom>
          </p:spPr>
          <p:txBody>
            <a:bodyPr wrap="square">
              <a:spAutoFit/>
            </a:bodyPr>
            <a:lstStyle/>
            <a:p>
              <a:pPr marL="171450" indent="-171450" algn="just">
                <a:buClr>
                  <a:srgbClr val="922E6E"/>
                </a:buClr>
                <a:buFont typeface="Wingdings" panose="05000000000000000000" pitchFamily="2" charset="2"/>
                <a:buChar char="§"/>
              </a:pPr>
              <a:r>
                <a:rPr lang="es-MX" sz="1100" b="1" dirty="0">
                  <a:latin typeface="Arial" panose="020B0604020202020204" pitchFamily="34" charset="0"/>
                  <a:ea typeface="Arial" panose="020B0604020202020204" pitchFamily="34" charset="0"/>
                </a:rPr>
                <a:t>Conven</a:t>
              </a:r>
              <a:r>
                <a:rPr lang="es-MX" sz="1100" b="1" spc="4" dirty="0">
                  <a:latin typeface="Arial" panose="020B0604020202020204" pitchFamily="34" charset="0"/>
                  <a:ea typeface="Arial" panose="020B0604020202020204" pitchFamily="34" charset="0"/>
                </a:rPr>
                <a:t>i</a:t>
              </a:r>
              <a:r>
                <a:rPr lang="es-MX" sz="1100" b="1" dirty="0">
                  <a:latin typeface="Arial" panose="020B0604020202020204" pitchFamily="34" charset="0"/>
                  <a:ea typeface="Arial" panose="020B0604020202020204" pitchFamily="34" charset="0"/>
                </a:rPr>
                <a:t>o</a:t>
              </a:r>
              <a:r>
                <a:rPr lang="es-MX" sz="1100" b="1" spc="113" dirty="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Gen</a:t>
              </a:r>
              <a:r>
                <a:rPr lang="es-MX" sz="1100" b="1" spc="4" dirty="0">
                  <a:latin typeface="Arial" panose="020B0604020202020204" pitchFamily="34" charset="0"/>
                  <a:ea typeface="Arial" panose="020B0604020202020204" pitchFamily="34" charset="0"/>
                </a:rPr>
                <a:t>e</a:t>
              </a:r>
              <a:r>
                <a:rPr lang="es-MX" sz="1100" b="1" dirty="0">
                  <a:latin typeface="Arial" panose="020B0604020202020204" pitchFamily="34" charset="0"/>
                  <a:ea typeface="Arial" panose="020B0604020202020204" pitchFamily="34" charset="0"/>
                </a:rPr>
                <a:t>ral</a:t>
              </a:r>
              <a:r>
                <a:rPr lang="es-MX" sz="1100" b="1" spc="116"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de</a:t>
              </a:r>
              <a:r>
                <a:rPr lang="es-MX" sz="1100" spc="135"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Coor</a:t>
              </a:r>
              <a:r>
                <a:rPr lang="es-MX" sz="1100" spc="4" dirty="0">
                  <a:latin typeface="Arial" panose="020B0604020202020204" pitchFamily="34" charset="0"/>
                  <a:ea typeface="Arial" panose="020B0604020202020204" pitchFamily="34" charset="0"/>
                </a:rPr>
                <a:t>d</a:t>
              </a:r>
              <a:r>
                <a:rPr lang="es-MX" sz="1100" dirty="0">
                  <a:latin typeface="Arial" panose="020B0604020202020204" pitchFamily="34" charset="0"/>
                  <a:ea typeface="Arial" panose="020B0604020202020204" pitchFamily="34" charset="0"/>
                </a:rPr>
                <a:t>ina</a:t>
              </a:r>
              <a:r>
                <a:rPr lang="es-MX" sz="1100" spc="4" dirty="0">
                  <a:latin typeface="Arial" panose="020B0604020202020204" pitchFamily="34" charset="0"/>
                  <a:ea typeface="Arial" panose="020B0604020202020204" pitchFamily="34" charset="0"/>
                </a:rPr>
                <a:t>c</a:t>
              </a:r>
              <a:r>
                <a:rPr lang="es-MX" sz="1100" dirty="0">
                  <a:latin typeface="Arial" panose="020B0604020202020204" pitchFamily="34" charset="0"/>
                  <a:ea typeface="Arial" panose="020B0604020202020204" pitchFamily="34" charset="0"/>
                </a:rPr>
                <a:t>ión</a:t>
              </a:r>
              <a:r>
                <a:rPr lang="es-MX" sz="1100" spc="94"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y</a:t>
              </a:r>
              <a:r>
                <a:rPr lang="es-MX" sz="1100" spc="139"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Col</a:t>
              </a:r>
              <a:r>
                <a:rPr lang="es-MX" sz="1100" spc="4" dirty="0">
                  <a:latin typeface="Arial" panose="020B0604020202020204" pitchFamily="34" charset="0"/>
                  <a:ea typeface="Arial" panose="020B0604020202020204" pitchFamily="34" charset="0"/>
                </a:rPr>
                <a:t>a</a:t>
              </a:r>
              <a:r>
                <a:rPr lang="es-MX" sz="1100" dirty="0">
                  <a:latin typeface="Arial" panose="020B0604020202020204" pitchFamily="34" charset="0"/>
                  <a:ea typeface="Arial" panose="020B0604020202020204" pitchFamily="34" charset="0"/>
                </a:rPr>
                <a:t>bor</a:t>
              </a:r>
              <a:r>
                <a:rPr lang="es-MX" sz="1100" spc="4" dirty="0">
                  <a:latin typeface="Arial" panose="020B0604020202020204" pitchFamily="34" charset="0"/>
                  <a:ea typeface="Arial" panose="020B0604020202020204" pitchFamily="34" charset="0"/>
                </a:rPr>
                <a:t>a</a:t>
              </a:r>
              <a:r>
                <a:rPr lang="es-MX" sz="1100" dirty="0">
                  <a:latin typeface="Arial" panose="020B0604020202020204" pitchFamily="34" charset="0"/>
                  <a:ea typeface="Arial" panose="020B0604020202020204" pitchFamily="34" charset="0"/>
                </a:rPr>
                <a:t>c</a:t>
              </a:r>
              <a:r>
                <a:rPr lang="es-MX" sz="1100" spc="4" dirty="0">
                  <a:latin typeface="Arial" panose="020B0604020202020204" pitchFamily="34" charset="0"/>
                  <a:ea typeface="Arial" panose="020B0604020202020204" pitchFamily="34" charset="0"/>
                </a:rPr>
                <a:t>i</a:t>
              </a:r>
              <a:r>
                <a:rPr lang="es-MX" sz="1100" dirty="0">
                  <a:latin typeface="Arial" panose="020B0604020202020204" pitchFamily="34" charset="0"/>
                  <a:ea typeface="Arial" panose="020B0604020202020204" pitchFamily="34" charset="0"/>
                </a:rPr>
                <a:t>ón</a:t>
              </a:r>
              <a:r>
                <a:rPr lang="es-MX" sz="1100" spc="98"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entre</a:t>
              </a:r>
              <a:r>
                <a:rPr lang="es-MX" sz="1100" spc="127" dirty="0">
                  <a:latin typeface="Arial" panose="020B0604020202020204" pitchFamily="34" charset="0"/>
                  <a:ea typeface="Arial" panose="020B0604020202020204" pitchFamily="34" charset="0"/>
                </a:rPr>
                <a:t> </a:t>
              </a:r>
              <a:r>
                <a:rPr lang="es-MX" sz="1100" spc="-4" dirty="0">
                  <a:latin typeface="Arial" panose="020B0604020202020204" pitchFamily="34" charset="0"/>
                  <a:ea typeface="Arial" panose="020B0604020202020204" pitchFamily="34" charset="0"/>
                </a:rPr>
                <a:t>e</a:t>
              </a:r>
              <a:r>
                <a:rPr lang="es-MX" sz="1100" dirty="0">
                  <a:latin typeface="Arial" panose="020B0604020202020204" pitchFamily="34" charset="0"/>
                  <a:ea typeface="Arial" panose="020B0604020202020204" pitchFamily="34" charset="0"/>
                </a:rPr>
                <a:t>l INE</a:t>
              </a:r>
              <a:r>
                <a:rPr lang="es-MX" sz="1100" spc="-15"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y</a:t>
              </a:r>
              <a:r>
                <a:rPr lang="es-MX" sz="1100" spc="-4"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el</a:t>
              </a:r>
              <a:r>
                <a:rPr lang="es-MX" sz="1100" spc="-8" dirty="0">
                  <a:latin typeface="Arial" panose="020B0604020202020204" pitchFamily="34" charset="0"/>
                  <a:ea typeface="Arial" panose="020B0604020202020204" pitchFamily="34" charset="0"/>
                </a:rPr>
                <a:t> </a:t>
              </a:r>
              <a:r>
                <a:rPr lang="es-MX" sz="1100" spc="4" dirty="0">
                  <a:latin typeface="Arial" panose="020B0604020202020204" pitchFamily="34" charset="0"/>
                  <a:ea typeface="Arial" panose="020B0604020202020204" pitchFamily="34" charset="0"/>
                </a:rPr>
                <a:t>OP</a:t>
              </a:r>
              <a:r>
                <a:rPr lang="es-MX" sz="1100" dirty="0">
                  <a:latin typeface="Arial" panose="020B0604020202020204" pitchFamily="34" charset="0"/>
                  <a:ea typeface="Arial" panose="020B0604020202020204" pitchFamily="34" charset="0"/>
                </a:rPr>
                <a:t>L,</a:t>
              </a:r>
              <a:r>
                <a:rPr lang="es-MX" sz="1100" spc="-19" dirty="0">
                  <a:latin typeface="Arial" panose="020B0604020202020204" pitchFamily="34" charset="0"/>
                  <a:ea typeface="Arial" panose="020B0604020202020204" pitchFamily="34" charset="0"/>
                </a:rPr>
                <a:t> </a:t>
              </a:r>
              <a:r>
                <a:rPr lang="es-MX" sz="1100" spc="4" dirty="0">
                  <a:latin typeface="Arial" panose="020B0604020202020204" pitchFamily="34" charset="0"/>
                  <a:ea typeface="Arial" panose="020B0604020202020204" pitchFamily="34" charset="0"/>
                </a:rPr>
                <a:t>a</a:t>
              </a:r>
              <a:r>
                <a:rPr lang="es-MX" sz="1100" dirty="0">
                  <a:latin typeface="Arial" panose="020B0604020202020204" pitchFamily="34" charset="0"/>
                  <a:ea typeface="Arial" panose="020B0604020202020204" pitchFamily="34" charset="0"/>
                </a:rPr>
                <a:t>sí</a:t>
              </a:r>
              <a:r>
                <a:rPr lang="es-MX" sz="1100" spc="-11"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como</a:t>
              </a:r>
              <a:r>
                <a:rPr lang="es-MX" sz="1100" spc="-19" dirty="0">
                  <a:latin typeface="Arial" panose="020B0604020202020204" pitchFamily="34" charset="0"/>
                  <a:ea typeface="Arial" panose="020B0604020202020204" pitchFamily="34" charset="0"/>
                </a:rPr>
                <a:t> </a:t>
              </a:r>
              <a:r>
                <a:rPr lang="es-MX" sz="1100" spc="4" dirty="0">
                  <a:latin typeface="Arial" panose="020B0604020202020204" pitchFamily="34" charset="0"/>
                  <a:ea typeface="Arial" panose="020B0604020202020204" pitchFamily="34" charset="0"/>
                </a:rPr>
                <a:t>s</a:t>
              </a:r>
              <a:r>
                <a:rPr lang="es-MX" sz="1100" dirty="0">
                  <a:latin typeface="Arial" panose="020B0604020202020204" pitchFamily="34" charset="0"/>
                  <a:ea typeface="Arial" panose="020B0604020202020204" pitchFamily="34" charset="0"/>
                </a:rPr>
                <a:t>u</a:t>
              </a:r>
              <a:r>
                <a:rPr lang="es-MX" sz="1100" spc="-8" dirty="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Anexo</a:t>
              </a:r>
              <a:r>
                <a:rPr lang="es-MX" sz="1100" b="1" spc="-23" dirty="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Téc</a:t>
              </a:r>
              <a:r>
                <a:rPr lang="es-MX" sz="1100" b="1" spc="4" dirty="0">
                  <a:latin typeface="Arial" panose="020B0604020202020204" pitchFamily="34" charset="0"/>
                  <a:ea typeface="Arial" panose="020B0604020202020204" pitchFamily="34" charset="0"/>
                </a:rPr>
                <a:t>n</a:t>
              </a:r>
              <a:r>
                <a:rPr lang="es-MX" sz="1100" b="1" dirty="0">
                  <a:latin typeface="Arial" panose="020B0604020202020204" pitchFamily="34" charset="0"/>
                  <a:ea typeface="Arial" panose="020B0604020202020204" pitchFamily="34" charset="0"/>
                </a:rPr>
                <a:t>i</a:t>
              </a:r>
              <a:r>
                <a:rPr lang="es-MX" sz="1100" b="1" spc="4" dirty="0">
                  <a:latin typeface="Arial" panose="020B0604020202020204" pitchFamily="34" charset="0"/>
                  <a:ea typeface="Arial" panose="020B0604020202020204" pitchFamily="34" charset="0"/>
                </a:rPr>
                <a:t>c</a:t>
              </a:r>
              <a:r>
                <a:rPr lang="es-MX" sz="1100" b="1" dirty="0">
                  <a:latin typeface="Arial" panose="020B0604020202020204" pitchFamily="34" charset="0"/>
                  <a:ea typeface="Arial" panose="020B0604020202020204" pitchFamily="34" charset="0"/>
                </a:rPr>
                <a:t>o</a:t>
              </a:r>
              <a:r>
                <a:rPr lang="es-MX" sz="1100" dirty="0">
                  <a:latin typeface="Arial" panose="020B0604020202020204" pitchFamily="34" charset="0"/>
                  <a:ea typeface="Arial" panose="020B0604020202020204" pitchFamily="34" charset="0"/>
                </a:rPr>
                <a:t>.</a:t>
              </a:r>
              <a:endParaRPr lang="en-US" sz="1100" dirty="0">
                <a:latin typeface="Times New Roman" panose="02020603050405020304" pitchFamily="18" charset="0"/>
                <a:ea typeface="Arial" panose="020B0604020202020204" pitchFamily="34" charset="0"/>
              </a:endParaRPr>
            </a:p>
            <a:p>
              <a:pPr marL="171450" indent="-171450" algn="just">
                <a:buClr>
                  <a:srgbClr val="922E6E"/>
                </a:buClr>
                <a:buFont typeface="Wingdings" panose="05000000000000000000" pitchFamily="2" charset="2"/>
                <a:buChar char="§"/>
              </a:pPr>
              <a:endParaRPr lang="es-MX" sz="800" b="1" dirty="0" smtClean="0">
                <a:latin typeface="Arial" panose="020B0604020202020204" pitchFamily="34" charset="0"/>
                <a:ea typeface="Arial" panose="020B0604020202020204" pitchFamily="34" charset="0"/>
              </a:endParaRPr>
            </a:p>
            <a:p>
              <a:pPr marL="171450" indent="-171450" algn="just">
                <a:buClr>
                  <a:srgbClr val="922E6E"/>
                </a:buClr>
                <a:buFont typeface="Wingdings" panose="05000000000000000000" pitchFamily="2" charset="2"/>
                <a:buChar char="§"/>
              </a:pPr>
              <a:r>
                <a:rPr lang="es-MX" sz="1100" b="1" dirty="0" smtClean="0">
                  <a:latin typeface="Arial" panose="020B0604020202020204" pitchFamily="34" charset="0"/>
                  <a:ea typeface="Arial" panose="020B0604020202020204" pitchFamily="34" charset="0"/>
                </a:rPr>
                <a:t>Reuniones INE – OPL </a:t>
              </a:r>
              <a:r>
                <a:rPr lang="es-MX" sz="1100" dirty="0" smtClean="0">
                  <a:latin typeface="Arial" panose="020B0604020202020204" pitchFamily="34" charset="0"/>
                  <a:ea typeface="Arial" panose="020B0604020202020204" pitchFamily="34" charset="0"/>
                </a:rPr>
                <a:t>“Mecanismos</a:t>
              </a:r>
              <a:r>
                <a:rPr lang="es-MX" sz="1100" spc="-45" dirty="0" smtClean="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de</a:t>
              </a:r>
              <a:r>
                <a:rPr lang="es-MX" sz="1100" spc="-8"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re</a:t>
              </a:r>
              <a:r>
                <a:rPr lang="es-MX" sz="1100" spc="4" dirty="0">
                  <a:latin typeface="Arial" panose="020B0604020202020204" pitchFamily="34" charset="0"/>
                  <a:ea typeface="Arial" panose="020B0604020202020204" pitchFamily="34" charset="0"/>
                </a:rPr>
                <a:t>c</a:t>
              </a:r>
              <a:r>
                <a:rPr lang="es-MX" sz="1100" dirty="0">
                  <a:latin typeface="Arial" panose="020B0604020202020204" pitchFamily="34" charset="0"/>
                  <a:ea typeface="Arial" panose="020B0604020202020204" pitchFamily="34" charset="0"/>
                </a:rPr>
                <a:t>ole</a:t>
              </a:r>
              <a:r>
                <a:rPr lang="es-MX" sz="1100" spc="4" dirty="0">
                  <a:latin typeface="Arial" panose="020B0604020202020204" pitchFamily="34" charset="0"/>
                  <a:ea typeface="Arial" panose="020B0604020202020204" pitchFamily="34" charset="0"/>
                </a:rPr>
                <a:t>c</a:t>
              </a:r>
              <a:r>
                <a:rPr lang="es-MX" sz="1100" dirty="0">
                  <a:latin typeface="Arial" panose="020B0604020202020204" pitchFamily="34" charset="0"/>
                  <a:ea typeface="Arial" panose="020B0604020202020204" pitchFamily="34" charset="0"/>
                </a:rPr>
                <a:t>ción</a:t>
              </a:r>
              <a:r>
                <a:rPr lang="es-MX" sz="1100" spc="-41"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y</a:t>
              </a:r>
              <a:r>
                <a:rPr lang="es-MX" sz="1100" spc="-4"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Cad</a:t>
              </a:r>
              <a:r>
                <a:rPr lang="es-MX" sz="1100" spc="4" dirty="0">
                  <a:latin typeface="Arial" panose="020B0604020202020204" pitchFamily="34" charset="0"/>
                  <a:ea typeface="Arial" panose="020B0604020202020204" pitchFamily="34" charset="0"/>
                </a:rPr>
                <a:t>e</a:t>
              </a:r>
              <a:r>
                <a:rPr lang="es-MX" sz="1100" dirty="0">
                  <a:latin typeface="Arial" panose="020B0604020202020204" pitchFamily="34" charset="0"/>
                  <a:ea typeface="Arial" panose="020B0604020202020204" pitchFamily="34" charset="0"/>
                </a:rPr>
                <a:t>na</a:t>
              </a:r>
              <a:r>
                <a:rPr lang="es-MX" sz="1100" spc="-30"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de</a:t>
              </a:r>
              <a:r>
                <a:rPr lang="es-MX" sz="1100" spc="-8"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Custodia.</a:t>
              </a:r>
            </a:p>
            <a:p>
              <a:pPr marL="171450" indent="-171450" algn="just">
                <a:buClr>
                  <a:srgbClr val="922E6E"/>
                </a:buClr>
                <a:buFont typeface="Wingdings" panose="05000000000000000000" pitchFamily="2" charset="2"/>
                <a:buChar char="§"/>
              </a:pPr>
              <a:endParaRPr lang="es-MX" sz="800" b="1" dirty="0" smtClean="0">
                <a:latin typeface="Arial" panose="020B0604020202020204" pitchFamily="34" charset="0"/>
                <a:ea typeface="Arial" panose="020B0604020202020204" pitchFamily="34" charset="0"/>
              </a:endParaRPr>
            </a:p>
            <a:p>
              <a:pPr marL="171450" indent="-171450" algn="just">
                <a:buClr>
                  <a:srgbClr val="922E6E"/>
                </a:buClr>
                <a:buFont typeface="Wingdings" panose="05000000000000000000" pitchFamily="2" charset="2"/>
                <a:buChar char="§"/>
              </a:pPr>
              <a:r>
                <a:rPr lang="es-MX" sz="1100" b="1" dirty="0" smtClean="0">
                  <a:latin typeface="Arial" panose="020B0604020202020204" pitchFamily="34" charset="0"/>
                  <a:ea typeface="Arial" panose="020B0604020202020204" pitchFamily="34" charset="0"/>
                </a:rPr>
                <a:t>Estud</a:t>
              </a:r>
              <a:r>
                <a:rPr lang="es-MX" sz="1100" b="1" spc="4" dirty="0" smtClean="0">
                  <a:latin typeface="Arial" panose="020B0604020202020204" pitchFamily="34" charset="0"/>
                  <a:ea typeface="Arial" panose="020B0604020202020204" pitchFamily="34" charset="0"/>
                </a:rPr>
                <a:t>i</a:t>
              </a:r>
              <a:r>
                <a:rPr lang="es-MX" sz="1100" b="1" dirty="0" smtClean="0">
                  <a:latin typeface="Arial" panose="020B0604020202020204" pitchFamily="34" charset="0"/>
                  <a:ea typeface="Arial" panose="020B0604020202020204" pitchFamily="34" charset="0"/>
                </a:rPr>
                <a:t>os</a:t>
              </a:r>
              <a:r>
                <a:rPr lang="es-MX" sz="1100" b="1" spc="-26" dirty="0" smtClean="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de</a:t>
              </a:r>
              <a:r>
                <a:rPr lang="es-MX" sz="1100" b="1" spc="-8" dirty="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fa</a:t>
              </a:r>
              <a:r>
                <a:rPr lang="es-MX" sz="1100" b="1" spc="4" dirty="0">
                  <a:latin typeface="Arial" panose="020B0604020202020204" pitchFamily="34" charset="0"/>
                  <a:ea typeface="Arial" panose="020B0604020202020204" pitchFamily="34" charset="0"/>
                </a:rPr>
                <a:t>c</a:t>
              </a:r>
              <a:r>
                <a:rPr lang="es-MX" sz="1100" b="1" dirty="0">
                  <a:latin typeface="Arial" panose="020B0604020202020204" pitchFamily="34" charset="0"/>
                  <a:ea typeface="Arial" panose="020B0604020202020204" pitchFamily="34" charset="0"/>
                </a:rPr>
                <a:t>ti</a:t>
              </a:r>
              <a:r>
                <a:rPr lang="es-MX" sz="1100" b="1" spc="4" dirty="0">
                  <a:latin typeface="Arial" panose="020B0604020202020204" pitchFamily="34" charset="0"/>
                  <a:ea typeface="Arial" panose="020B0604020202020204" pitchFamily="34" charset="0"/>
                </a:rPr>
                <a:t>b</a:t>
              </a:r>
              <a:r>
                <a:rPr lang="es-MX" sz="1100" b="1" dirty="0">
                  <a:latin typeface="Arial" panose="020B0604020202020204" pitchFamily="34" charset="0"/>
                  <a:ea typeface="Arial" panose="020B0604020202020204" pitchFamily="34" charset="0"/>
                </a:rPr>
                <a:t>ilidad</a:t>
              </a:r>
              <a:r>
                <a:rPr lang="es-MX" sz="1100" b="1" spc="-38"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de</a:t>
              </a:r>
              <a:r>
                <a:rPr lang="es-MX" sz="1100" spc="-8"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los</a:t>
              </a:r>
              <a:r>
                <a:rPr lang="es-MX" sz="1100" spc="-11"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meca</a:t>
              </a:r>
              <a:r>
                <a:rPr lang="es-MX" sz="1100" spc="-4" dirty="0">
                  <a:latin typeface="Arial" panose="020B0604020202020204" pitchFamily="34" charset="0"/>
                  <a:ea typeface="Arial" panose="020B0604020202020204" pitchFamily="34" charset="0"/>
                </a:rPr>
                <a:t>n</a:t>
              </a:r>
              <a:r>
                <a:rPr lang="es-MX" sz="1100" dirty="0">
                  <a:latin typeface="Arial" panose="020B0604020202020204" pitchFamily="34" charset="0"/>
                  <a:ea typeface="Arial" panose="020B0604020202020204" pitchFamily="34" charset="0"/>
                </a:rPr>
                <a:t>i</a:t>
              </a:r>
              <a:r>
                <a:rPr lang="es-MX" sz="1100" spc="4" dirty="0">
                  <a:latin typeface="Arial" panose="020B0604020202020204" pitchFamily="34" charset="0"/>
                  <a:ea typeface="Arial" panose="020B0604020202020204" pitchFamily="34" charset="0"/>
                </a:rPr>
                <a:t>s</a:t>
              </a:r>
              <a:r>
                <a:rPr lang="es-MX" sz="1100" dirty="0">
                  <a:latin typeface="Arial" panose="020B0604020202020204" pitchFamily="34" charset="0"/>
                  <a:ea typeface="Arial" panose="020B0604020202020204" pitchFamily="34" charset="0"/>
                </a:rPr>
                <a:t>mos</a:t>
              </a:r>
              <a:r>
                <a:rPr lang="es-MX" sz="1100" spc="-45" dirty="0">
                  <a:latin typeface="Arial" panose="020B0604020202020204" pitchFamily="34" charset="0"/>
                  <a:ea typeface="Arial" panose="020B0604020202020204" pitchFamily="34" charset="0"/>
                </a:rPr>
                <a:t> </a:t>
              </a:r>
              <a:r>
                <a:rPr lang="es-MX" sz="1100" spc="4" dirty="0">
                  <a:latin typeface="Arial" panose="020B0604020202020204" pitchFamily="34" charset="0"/>
                  <a:ea typeface="Arial" panose="020B0604020202020204" pitchFamily="34" charset="0"/>
                </a:rPr>
                <a:t>d</a:t>
              </a:r>
              <a:r>
                <a:rPr lang="es-MX" sz="1100" dirty="0">
                  <a:latin typeface="Arial" panose="020B0604020202020204" pitchFamily="34" charset="0"/>
                  <a:ea typeface="Arial" panose="020B0604020202020204" pitchFamily="34" charset="0"/>
                </a:rPr>
                <a:t>e</a:t>
              </a:r>
              <a:r>
                <a:rPr lang="es-MX" sz="1100" spc="-8" dirty="0">
                  <a:latin typeface="Arial" panose="020B0604020202020204" pitchFamily="34" charset="0"/>
                  <a:ea typeface="Arial" panose="020B0604020202020204" pitchFamily="34" charset="0"/>
                </a:rPr>
                <a:t> </a:t>
              </a:r>
              <a:r>
                <a:rPr lang="es-MX" sz="1100" dirty="0" smtClean="0">
                  <a:latin typeface="Arial" panose="020B0604020202020204" pitchFamily="34" charset="0"/>
                  <a:ea typeface="Arial" panose="020B0604020202020204" pitchFamily="34" charset="0"/>
                </a:rPr>
                <a:t>r</a:t>
              </a:r>
              <a:r>
                <a:rPr lang="es-MX" sz="1100" spc="4" dirty="0" smtClean="0">
                  <a:latin typeface="Arial" panose="020B0604020202020204" pitchFamily="34" charset="0"/>
                  <a:ea typeface="Arial" panose="020B0604020202020204" pitchFamily="34" charset="0"/>
                </a:rPr>
                <a:t>e</a:t>
              </a:r>
              <a:r>
                <a:rPr lang="es-MX" sz="1100" dirty="0" smtClean="0">
                  <a:latin typeface="Arial" panose="020B0604020202020204" pitchFamily="34" charset="0"/>
                  <a:ea typeface="Arial" panose="020B0604020202020204" pitchFamily="34" charset="0"/>
                </a:rPr>
                <a:t>c</a:t>
              </a:r>
              <a:r>
                <a:rPr lang="es-MX" sz="1100" spc="4" dirty="0" smtClean="0">
                  <a:latin typeface="Arial" panose="020B0604020202020204" pitchFamily="34" charset="0"/>
                  <a:ea typeface="Arial" panose="020B0604020202020204" pitchFamily="34" charset="0"/>
                </a:rPr>
                <a:t>o</a:t>
              </a:r>
              <a:r>
                <a:rPr lang="es-MX" sz="1100" dirty="0" smtClean="0">
                  <a:latin typeface="Arial" panose="020B0604020202020204" pitchFamily="34" charset="0"/>
                  <a:ea typeface="Arial" panose="020B0604020202020204" pitchFamily="34" charset="0"/>
                </a:rPr>
                <a:t>lección.</a:t>
              </a:r>
              <a:endParaRPr lang="en-US" sz="1100" dirty="0" smtClean="0">
                <a:latin typeface="Times New Roman" panose="02020603050405020304" pitchFamily="18" charset="0"/>
                <a:ea typeface="Arial" panose="020B0604020202020204" pitchFamily="34" charset="0"/>
              </a:endParaRPr>
            </a:p>
            <a:p>
              <a:pPr marL="171450" indent="-171450" algn="just">
                <a:buClr>
                  <a:srgbClr val="922E6E"/>
                </a:buClr>
                <a:buFont typeface="Wingdings" panose="05000000000000000000" pitchFamily="2" charset="2"/>
                <a:buChar char="§"/>
              </a:pPr>
              <a:endParaRPr lang="es-MX" sz="1050" b="1" dirty="0" smtClean="0">
                <a:latin typeface="Arial" panose="020B0604020202020204" pitchFamily="34" charset="0"/>
                <a:ea typeface="Arial" panose="020B0604020202020204" pitchFamily="34" charset="0"/>
              </a:endParaRPr>
            </a:p>
            <a:p>
              <a:pPr marL="171450" indent="-171450" algn="just">
                <a:buClr>
                  <a:srgbClr val="922E6E"/>
                </a:buClr>
                <a:buFont typeface="Wingdings" panose="05000000000000000000" pitchFamily="2" charset="2"/>
                <a:buChar char="§"/>
              </a:pPr>
              <a:r>
                <a:rPr lang="es-MX" sz="1100" b="1" dirty="0" smtClean="0">
                  <a:latin typeface="Arial" panose="020B0604020202020204" pitchFamily="34" charset="0"/>
                  <a:ea typeface="Arial" panose="020B0604020202020204" pitchFamily="34" charset="0"/>
                </a:rPr>
                <a:t>Mode</a:t>
              </a:r>
              <a:r>
                <a:rPr lang="es-MX" sz="1100" b="1" spc="4" dirty="0" smtClean="0">
                  <a:latin typeface="Arial" panose="020B0604020202020204" pitchFamily="34" charset="0"/>
                  <a:ea typeface="Arial" panose="020B0604020202020204" pitchFamily="34" charset="0"/>
                </a:rPr>
                <a:t>l</a:t>
              </a:r>
              <a:r>
                <a:rPr lang="es-MX" sz="1100" b="1" dirty="0" smtClean="0">
                  <a:latin typeface="Arial" panose="020B0604020202020204" pitchFamily="34" charset="0"/>
                  <a:ea typeface="Arial" panose="020B0604020202020204" pitchFamily="34" charset="0"/>
                </a:rPr>
                <a:t>o  </a:t>
              </a:r>
              <a:r>
                <a:rPr lang="es-MX" sz="1100" b="1" spc="19" dirty="0" smtClean="0">
                  <a:latin typeface="Arial" panose="020B0604020202020204" pitchFamily="34" charset="0"/>
                  <a:ea typeface="Arial" panose="020B0604020202020204" pitchFamily="34" charset="0"/>
                </a:rPr>
                <a:t> </a:t>
              </a:r>
              <a:r>
                <a:rPr lang="es-MX" sz="1100" b="1" dirty="0" smtClean="0">
                  <a:latin typeface="Arial" panose="020B0604020202020204" pitchFamily="34" charset="0"/>
                  <a:ea typeface="Arial" panose="020B0604020202020204" pitchFamily="34" charset="0"/>
                </a:rPr>
                <a:t>O</a:t>
              </a:r>
              <a:r>
                <a:rPr lang="es-MX" sz="1100" b="1" spc="4" dirty="0" smtClean="0">
                  <a:latin typeface="Arial" panose="020B0604020202020204" pitchFamily="34" charset="0"/>
                  <a:ea typeface="Arial" panose="020B0604020202020204" pitchFamily="34" charset="0"/>
                </a:rPr>
                <a:t>p</a:t>
              </a:r>
              <a:r>
                <a:rPr lang="es-MX" sz="1100" b="1" dirty="0" smtClean="0">
                  <a:latin typeface="Arial" panose="020B0604020202020204" pitchFamily="34" charset="0"/>
                  <a:ea typeface="Arial" panose="020B0604020202020204" pitchFamily="34" charset="0"/>
                </a:rPr>
                <a:t>erativo  </a:t>
              </a:r>
              <a:r>
                <a:rPr lang="es-MX" sz="1100" b="1" spc="8" dirty="0" smtClean="0">
                  <a:latin typeface="Arial" panose="020B0604020202020204" pitchFamily="34" charset="0"/>
                  <a:ea typeface="Arial" panose="020B0604020202020204" pitchFamily="34" charset="0"/>
                </a:rPr>
                <a:t> </a:t>
              </a:r>
              <a:r>
                <a:rPr lang="es-MX" sz="1100" b="1" dirty="0" smtClean="0">
                  <a:latin typeface="Arial" panose="020B0604020202020204" pitchFamily="34" charset="0"/>
                  <a:ea typeface="Arial" panose="020B0604020202020204" pitchFamily="34" charset="0"/>
                </a:rPr>
                <a:t>para  </a:t>
              </a:r>
              <a:r>
                <a:rPr lang="es-MX" sz="1100" b="1" spc="30" dirty="0" smtClean="0">
                  <a:latin typeface="Arial" panose="020B0604020202020204" pitchFamily="34" charset="0"/>
                  <a:ea typeface="Arial" panose="020B0604020202020204" pitchFamily="34" charset="0"/>
                </a:rPr>
                <a:t> </a:t>
              </a:r>
              <a:r>
                <a:rPr lang="es-MX" sz="1100" b="1" dirty="0" smtClean="0">
                  <a:latin typeface="Arial" panose="020B0604020202020204" pitchFamily="34" charset="0"/>
                  <a:ea typeface="Arial" panose="020B0604020202020204" pitchFamily="34" charset="0"/>
                </a:rPr>
                <a:t>la  </a:t>
              </a:r>
              <a:r>
                <a:rPr lang="es-MX" sz="1100" b="1" spc="38" dirty="0" smtClean="0">
                  <a:latin typeface="Arial" panose="020B0604020202020204" pitchFamily="34" charset="0"/>
                  <a:ea typeface="Arial" panose="020B0604020202020204" pitchFamily="34" charset="0"/>
                </a:rPr>
                <a:t> </a:t>
              </a:r>
              <a:r>
                <a:rPr lang="es-MX" sz="1100" b="1" dirty="0" smtClean="0">
                  <a:latin typeface="Arial" panose="020B0604020202020204" pitchFamily="34" charset="0"/>
                  <a:ea typeface="Arial" panose="020B0604020202020204" pitchFamily="34" charset="0"/>
                </a:rPr>
                <a:t>re</a:t>
              </a:r>
              <a:r>
                <a:rPr lang="es-MX" sz="1100" b="1" spc="4" dirty="0" smtClean="0">
                  <a:latin typeface="Arial" panose="020B0604020202020204" pitchFamily="34" charset="0"/>
                  <a:ea typeface="Arial" panose="020B0604020202020204" pitchFamily="34" charset="0"/>
                </a:rPr>
                <a:t>c</a:t>
              </a:r>
              <a:r>
                <a:rPr lang="es-MX" sz="1100" b="1" spc="-4" dirty="0" smtClean="0">
                  <a:latin typeface="Arial" panose="020B0604020202020204" pitchFamily="34" charset="0"/>
                  <a:ea typeface="Arial" panose="020B0604020202020204" pitchFamily="34" charset="0"/>
                </a:rPr>
                <a:t>e</a:t>
              </a:r>
              <a:r>
                <a:rPr lang="es-MX" sz="1100" b="1" dirty="0" smtClean="0">
                  <a:latin typeface="Arial" panose="020B0604020202020204" pitchFamily="34" charset="0"/>
                  <a:ea typeface="Arial" panose="020B0604020202020204" pitchFamily="34" charset="0"/>
                </a:rPr>
                <a:t>p</a:t>
              </a:r>
              <a:r>
                <a:rPr lang="es-MX" sz="1100" b="1" spc="4" dirty="0" smtClean="0">
                  <a:latin typeface="Arial" panose="020B0604020202020204" pitchFamily="34" charset="0"/>
                  <a:ea typeface="Arial" panose="020B0604020202020204" pitchFamily="34" charset="0"/>
                </a:rPr>
                <a:t>c</a:t>
              </a:r>
              <a:r>
                <a:rPr lang="es-MX" sz="1100" b="1" dirty="0" smtClean="0">
                  <a:latin typeface="Arial" panose="020B0604020202020204" pitchFamily="34" charset="0"/>
                  <a:ea typeface="Arial" panose="020B0604020202020204" pitchFamily="34" charset="0"/>
                </a:rPr>
                <a:t>ión  </a:t>
              </a:r>
              <a:r>
                <a:rPr lang="es-MX" sz="1100" b="1" spc="8" dirty="0" smtClean="0">
                  <a:latin typeface="Arial" panose="020B0604020202020204" pitchFamily="34" charset="0"/>
                  <a:ea typeface="Arial" panose="020B0604020202020204" pitchFamily="34" charset="0"/>
                </a:rPr>
                <a:t> </a:t>
              </a:r>
              <a:r>
                <a:rPr lang="es-MX" sz="1100" b="1" dirty="0" smtClean="0">
                  <a:latin typeface="Arial" panose="020B0604020202020204" pitchFamily="34" charset="0"/>
                  <a:ea typeface="Arial" panose="020B0604020202020204" pitchFamily="34" charset="0"/>
                </a:rPr>
                <a:t>de  </a:t>
              </a:r>
              <a:r>
                <a:rPr lang="es-MX" sz="1100" b="1" spc="34" dirty="0" smtClean="0">
                  <a:latin typeface="Arial" panose="020B0604020202020204" pitchFamily="34" charset="0"/>
                  <a:ea typeface="Arial" panose="020B0604020202020204" pitchFamily="34" charset="0"/>
                </a:rPr>
                <a:t> </a:t>
              </a:r>
              <a:r>
                <a:rPr lang="es-MX" sz="1100" b="1" spc="-4" dirty="0" smtClean="0">
                  <a:latin typeface="Arial" panose="020B0604020202020204" pitchFamily="34" charset="0"/>
                  <a:ea typeface="Arial" panose="020B0604020202020204" pitchFamily="34" charset="0"/>
                </a:rPr>
                <a:t>l</a:t>
              </a:r>
              <a:r>
                <a:rPr lang="es-MX" sz="1100" b="1" dirty="0" smtClean="0">
                  <a:latin typeface="Arial" panose="020B0604020202020204" pitchFamily="34" charset="0"/>
                  <a:ea typeface="Arial" panose="020B0604020202020204" pitchFamily="34" charset="0"/>
                </a:rPr>
                <a:t>os  </a:t>
              </a:r>
              <a:r>
                <a:rPr lang="es-MX" sz="1100" b="1" spc="34" dirty="0" smtClean="0">
                  <a:latin typeface="Arial" panose="020B0604020202020204" pitchFamily="34" charset="0"/>
                  <a:ea typeface="Arial" panose="020B0604020202020204" pitchFamily="34" charset="0"/>
                </a:rPr>
                <a:t> </a:t>
              </a:r>
              <a:r>
                <a:rPr lang="es-MX" sz="1100" b="1" dirty="0" smtClean="0">
                  <a:latin typeface="Arial" panose="020B0604020202020204" pitchFamily="34" charset="0"/>
                  <a:ea typeface="Arial" panose="020B0604020202020204" pitchFamily="34" charset="0"/>
                </a:rPr>
                <a:t>pa</a:t>
              </a:r>
              <a:r>
                <a:rPr lang="es-MX" sz="1100" b="1" spc="4" dirty="0" smtClean="0">
                  <a:latin typeface="Arial" panose="020B0604020202020204" pitchFamily="34" charset="0"/>
                  <a:ea typeface="Arial" panose="020B0604020202020204" pitchFamily="34" charset="0"/>
                </a:rPr>
                <a:t>q</a:t>
              </a:r>
              <a:r>
                <a:rPr lang="es-MX" sz="1100" b="1" dirty="0" smtClean="0">
                  <a:latin typeface="Arial" panose="020B0604020202020204" pitchFamily="34" charset="0"/>
                  <a:ea typeface="Arial" panose="020B0604020202020204" pitchFamily="34" charset="0"/>
                </a:rPr>
                <a:t>uet</a:t>
              </a:r>
              <a:r>
                <a:rPr lang="es-MX" sz="1100" b="1" spc="-4" dirty="0" smtClean="0">
                  <a:latin typeface="Arial" panose="020B0604020202020204" pitchFamily="34" charset="0"/>
                  <a:ea typeface="Arial" panose="020B0604020202020204" pitchFamily="34" charset="0"/>
                </a:rPr>
                <a:t>e</a:t>
              </a:r>
              <a:r>
                <a:rPr lang="es-MX" sz="1100" b="1" dirty="0" smtClean="0">
                  <a:latin typeface="Arial" panose="020B0604020202020204" pitchFamily="34" charset="0"/>
                  <a:ea typeface="Arial" panose="020B0604020202020204" pitchFamily="34" charset="0"/>
                </a:rPr>
                <a:t>s ele</a:t>
              </a:r>
              <a:r>
                <a:rPr lang="es-MX" sz="1100" b="1" spc="4" dirty="0" smtClean="0">
                  <a:latin typeface="Arial" panose="020B0604020202020204" pitchFamily="34" charset="0"/>
                  <a:ea typeface="Arial" panose="020B0604020202020204" pitchFamily="34" charset="0"/>
                </a:rPr>
                <a:t>c</a:t>
              </a:r>
              <a:r>
                <a:rPr lang="es-MX" sz="1100" b="1" dirty="0" smtClean="0">
                  <a:latin typeface="Arial" panose="020B0604020202020204" pitchFamily="34" charset="0"/>
                  <a:ea typeface="Arial" panose="020B0604020202020204" pitchFamily="34" charset="0"/>
                </a:rPr>
                <a:t>tor</a:t>
              </a:r>
              <a:r>
                <a:rPr lang="es-MX" sz="1100" b="1" spc="4" dirty="0" smtClean="0">
                  <a:latin typeface="Arial" panose="020B0604020202020204" pitchFamily="34" charset="0"/>
                  <a:ea typeface="Arial" panose="020B0604020202020204" pitchFamily="34" charset="0"/>
                </a:rPr>
                <a:t>a</a:t>
              </a:r>
              <a:r>
                <a:rPr lang="es-MX" sz="1100" b="1" dirty="0" smtClean="0">
                  <a:latin typeface="Arial" panose="020B0604020202020204" pitchFamily="34" charset="0"/>
                  <a:ea typeface="Arial" panose="020B0604020202020204" pitchFamily="34" charset="0"/>
                </a:rPr>
                <a:t>les</a:t>
              </a:r>
              <a:r>
                <a:rPr lang="es-MX" sz="1100" dirty="0" smtClean="0">
                  <a:latin typeface="Arial" panose="020B0604020202020204" pitchFamily="34" charset="0"/>
                  <a:ea typeface="Arial" panose="020B0604020202020204" pitchFamily="34" charset="0"/>
                </a:rPr>
                <a:t>.</a:t>
              </a:r>
              <a:endParaRPr lang="en-US" sz="1100" dirty="0" smtClean="0">
                <a:latin typeface="Times New Roman" panose="02020603050405020304" pitchFamily="18" charset="0"/>
                <a:ea typeface="Arial" panose="020B0604020202020204" pitchFamily="34" charset="0"/>
              </a:endParaRPr>
            </a:p>
            <a:p>
              <a:pPr marL="171450" indent="-171450" algn="just">
                <a:buClr>
                  <a:srgbClr val="922E6E"/>
                </a:buClr>
                <a:buFont typeface="Wingdings" panose="05000000000000000000" pitchFamily="2" charset="2"/>
                <a:buChar char="§"/>
              </a:pPr>
              <a:endParaRPr lang="es-MX" sz="1050" b="1" dirty="0" smtClean="0">
                <a:latin typeface="Arial" panose="020B0604020202020204" pitchFamily="34" charset="0"/>
                <a:ea typeface="Arial" panose="020B0604020202020204" pitchFamily="34" charset="0"/>
              </a:endParaRPr>
            </a:p>
            <a:p>
              <a:pPr marL="171450" indent="-171450" algn="just">
                <a:buClr>
                  <a:srgbClr val="922E6E"/>
                </a:buClr>
                <a:buFont typeface="Wingdings" panose="05000000000000000000" pitchFamily="2" charset="2"/>
                <a:buChar char="§"/>
              </a:pPr>
              <a:r>
                <a:rPr lang="es-MX" sz="1100" b="1" dirty="0" smtClean="0">
                  <a:latin typeface="Arial" panose="020B0604020202020204" pitchFamily="34" charset="0"/>
                  <a:ea typeface="Arial" panose="020B0604020202020204" pitchFamily="34" charset="0"/>
                </a:rPr>
                <a:t>Acuerdo </a:t>
              </a:r>
              <a:r>
                <a:rPr lang="es-MX" sz="1100" b="1" dirty="0">
                  <a:latin typeface="Arial" panose="020B0604020202020204" pitchFamily="34" charset="0"/>
                  <a:ea typeface="Arial" panose="020B0604020202020204" pitchFamily="34" charset="0"/>
                </a:rPr>
                <a:t>distrital </a:t>
              </a:r>
              <a:r>
                <a:rPr lang="es-MX" sz="1100" dirty="0">
                  <a:latin typeface="Arial" panose="020B0604020202020204" pitchFamily="34" charset="0"/>
                  <a:ea typeface="Arial" panose="020B0604020202020204" pitchFamily="34" charset="0"/>
                </a:rPr>
                <a:t>por medio del cual se </a:t>
              </a:r>
              <a:r>
                <a:rPr lang="es-MX" sz="1100" b="1" dirty="0">
                  <a:latin typeface="Arial" panose="020B0604020202020204" pitchFamily="34" charset="0"/>
                  <a:ea typeface="Arial" panose="020B0604020202020204" pitchFamily="34" charset="0"/>
                </a:rPr>
                <a:t>aprueban los mecanismos de recolección</a:t>
              </a:r>
              <a:r>
                <a:rPr lang="es-MX" sz="1100" dirty="0">
                  <a:latin typeface="Arial" panose="020B0604020202020204" pitchFamily="34" charset="0"/>
                  <a:ea typeface="Arial" panose="020B0604020202020204" pitchFamily="34" charset="0"/>
                </a:rPr>
                <a:t>.</a:t>
              </a:r>
              <a:endParaRPr lang="en-US" sz="1100" dirty="0">
                <a:latin typeface="Times New Roman" panose="02020603050405020304" pitchFamily="18" charset="0"/>
                <a:ea typeface="Arial" panose="020B0604020202020204" pitchFamily="34" charset="0"/>
              </a:endParaRPr>
            </a:p>
            <a:p>
              <a:pPr marL="171450" indent="-171450" algn="just">
                <a:buClr>
                  <a:srgbClr val="922E6E"/>
                </a:buClr>
                <a:buFont typeface="Wingdings" panose="05000000000000000000" pitchFamily="2" charset="2"/>
                <a:buChar char="§"/>
              </a:pPr>
              <a:endParaRPr lang="es-MX" sz="1050" b="1" dirty="0" smtClean="0">
                <a:latin typeface="Arial" panose="020B0604020202020204" pitchFamily="34" charset="0"/>
                <a:ea typeface="Arial" panose="020B0604020202020204" pitchFamily="34" charset="0"/>
              </a:endParaRPr>
            </a:p>
            <a:p>
              <a:pPr marL="171450" indent="-171450" algn="just">
                <a:buClr>
                  <a:srgbClr val="922E6E"/>
                </a:buClr>
                <a:buFont typeface="Wingdings" panose="05000000000000000000" pitchFamily="2" charset="2"/>
                <a:buChar char="§"/>
              </a:pPr>
              <a:r>
                <a:rPr lang="es-MX" sz="1100" b="1" dirty="0" smtClean="0">
                  <a:latin typeface="Arial" panose="020B0604020202020204" pitchFamily="34" charset="0"/>
                  <a:ea typeface="Arial" panose="020B0604020202020204" pitchFamily="34" charset="0"/>
                </a:rPr>
                <a:t>Acta</a:t>
              </a:r>
              <a:r>
                <a:rPr lang="es-MX" sz="1100" b="1" spc="-15" dirty="0" smtClean="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de</a:t>
              </a:r>
              <a:r>
                <a:rPr lang="es-MX" sz="1100" b="1" spc="-8" dirty="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apertura</a:t>
              </a:r>
              <a:r>
                <a:rPr lang="es-MX" sz="1100" b="1" spc="-30" dirty="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y</a:t>
              </a:r>
              <a:r>
                <a:rPr lang="es-MX" sz="1100" b="1" spc="-4" dirty="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c</a:t>
              </a:r>
              <a:r>
                <a:rPr lang="es-MX" sz="1100" b="1" spc="4" dirty="0">
                  <a:latin typeface="Arial" panose="020B0604020202020204" pitchFamily="34" charset="0"/>
                  <a:ea typeface="Arial" panose="020B0604020202020204" pitchFamily="34" charset="0"/>
                </a:rPr>
                <a:t>i</a:t>
              </a:r>
              <a:r>
                <a:rPr lang="es-MX" sz="1100" b="1" dirty="0">
                  <a:latin typeface="Arial" panose="020B0604020202020204" pitchFamily="34" charset="0"/>
                  <a:ea typeface="Arial" panose="020B0604020202020204" pitchFamily="34" charset="0"/>
                </a:rPr>
                <a:t>erre</a:t>
              </a:r>
              <a:r>
                <a:rPr lang="es-MX" sz="1100" b="1" spc="-19" dirty="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de</a:t>
              </a:r>
              <a:r>
                <a:rPr lang="es-MX" sz="1100" b="1" spc="-8" dirty="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la</a:t>
              </a:r>
              <a:r>
                <a:rPr lang="es-MX" sz="1100" b="1" spc="-4" dirty="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bodega</a:t>
              </a:r>
              <a:r>
                <a:rPr lang="es-MX" sz="1100" b="1" spc="-26" dirty="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e</a:t>
              </a:r>
              <a:r>
                <a:rPr lang="es-MX" sz="1100" b="1" spc="4" dirty="0">
                  <a:latin typeface="Arial" panose="020B0604020202020204" pitchFamily="34" charset="0"/>
                  <a:ea typeface="Arial" panose="020B0604020202020204" pitchFamily="34" charset="0"/>
                </a:rPr>
                <a:t>l</a:t>
              </a:r>
              <a:r>
                <a:rPr lang="es-MX" sz="1100" b="1" dirty="0">
                  <a:latin typeface="Arial" panose="020B0604020202020204" pitchFamily="34" charset="0"/>
                  <a:ea typeface="Arial" panose="020B0604020202020204" pitchFamily="34" charset="0"/>
                </a:rPr>
                <a:t>e</a:t>
              </a:r>
              <a:r>
                <a:rPr lang="es-MX" sz="1100" b="1" spc="4" dirty="0">
                  <a:latin typeface="Arial" panose="020B0604020202020204" pitchFamily="34" charset="0"/>
                  <a:ea typeface="Arial" panose="020B0604020202020204" pitchFamily="34" charset="0"/>
                </a:rPr>
                <a:t>c</a:t>
              </a:r>
              <a:r>
                <a:rPr lang="es-MX" sz="1100" b="1" dirty="0">
                  <a:latin typeface="Arial" panose="020B0604020202020204" pitchFamily="34" charset="0"/>
                  <a:ea typeface="Arial" panose="020B0604020202020204" pitchFamily="34" charset="0"/>
                </a:rPr>
                <a:t>tor</a:t>
              </a:r>
              <a:r>
                <a:rPr lang="es-MX" sz="1100" b="1" spc="4" dirty="0">
                  <a:latin typeface="Arial" panose="020B0604020202020204" pitchFamily="34" charset="0"/>
                  <a:ea typeface="Arial" panose="020B0604020202020204" pitchFamily="34" charset="0"/>
                </a:rPr>
                <a:t>a</a:t>
              </a:r>
              <a:r>
                <a:rPr lang="es-MX" sz="1100" b="1" dirty="0">
                  <a:latin typeface="Arial" panose="020B0604020202020204" pitchFamily="34" charset="0"/>
                  <a:ea typeface="Arial" panose="020B0604020202020204" pitchFamily="34" charset="0"/>
                </a:rPr>
                <a:t>l</a:t>
              </a:r>
              <a:r>
                <a:rPr lang="es-MX" sz="1100" dirty="0">
                  <a:latin typeface="Arial" panose="020B0604020202020204" pitchFamily="34" charset="0"/>
                  <a:ea typeface="Arial" panose="020B0604020202020204" pitchFamily="34" charset="0"/>
                </a:rPr>
                <a:t>.</a:t>
              </a:r>
              <a:endParaRPr lang="en-US" sz="1100" dirty="0">
                <a:latin typeface="Times New Roman" panose="02020603050405020304" pitchFamily="18" charset="0"/>
                <a:ea typeface="Arial" panose="020B0604020202020204" pitchFamily="34" charset="0"/>
              </a:endParaRPr>
            </a:p>
            <a:p>
              <a:pPr marL="171450" indent="-171450" algn="just">
                <a:buClr>
                  <a:srgbClr val="922E6E"/>
                </a:buClr>
                <a:buFont typeface="Wingdings" panose="05000000000000000000" pitchFamily="2" charset="2"/>
                <a:buChar char="§"/>
              </a:pPr>
              <a:endParaRPr lang="es-MX" sz="1050" b="1" dirty="0" smtClean="0">
                <a:latin typeface="Arial" panose="020B0604020202020204" pitchFamily="34" charset="0"/>
                <a:ea typeface="Arial" panose="020B0604020202020204" pitchFamily="34" charset="0"/>
              </a:endParaRPr>
            </a:p>
            <a:p>
              <a:pPr marL="171450" indent="-171450" algn="just">
                <a:buClr>
                  <a:srgbClr val="922E6E"/>
                </a:buClr>
                <a:buFont typeface="Wingdings" panose="05000000000000000000" pitchFamily="2" charset="2"/>
                <a:buChar char="§"/>
              </a:pPr>
              <a:r>
                <a:rPr lang="es-MX" sz="1100" b="1" dirty="0" smtClean="0">
                  <a:latin typeface="Arial" panose="020B0604020202020204" pitchFamily="34" charset="0"/>
                  <a:ea typeface="Arial" panose="020B0604020202020204" pitchFamily="34" charset="0"/>
                </a:rPr>
                <a:t>Uso</a:t>
              </a:r>
              <a:r>
                <a:rPr lang="es-MX" sz="1100" b="1" spc="26" dirty="0" smtClean="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de</a:t>
              </a:r>
              <a:r>
                <a:rPr lang="es-MX" sz="1100" b="1" spc="30" dirty="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las</a:t>
              </a:r>
              <a:r>
                <a:rPr lang="es-MX" sz="1100" b="1" spc="23" dirty="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bo</a:t>
              </a:r>
              <a:r>
                <a:rPr lang="es-MX" sz="1100" b="1" spc="4" dirty="0">
                  <a:latin typeface="Arial" panose="020B0604020202020204" pitchFamily="34" charset="0"/>
                  <a:ea typeface="Arial" panose="020B0604020202020204" pitchFamily="34" charset="0"/>
                </a:rPr>
                <a:t>l</a:t>
              </a:r>
              <a:r>
                <a:rPr lang="es-MX" sz="1100" b="1" dirty="0">
                  <a:latin typeface="Arial" panose="020B0604020202020204" pitchFamily="34" charset="0"/>
                  <a:ea typeface="Arial" panose="020B0604020202020204" pitchFamily="34" charset="0"/>
                </a:rPr>
                <a:t>s</a:t>
              </a:r>
              <a:r>
                <a:rPr lang="es-MX" sz="1100" b="1" spc="4" dirty="0">
                  <a:latin typeface="Arial" panose="020B0604020202020204" pitchFamily="34" charset="0"/>
                  <a:ea typeface="Arial" panose="020B0604020202020204" pitchFamily="34" charset="0"/>
                </a:rPr>
                <a:t>a</a:t>
              </a:r>
              <a:r>
                <a:rPr lang="es-MX" sz="1100" b="1" dirty="0">
                  <a:latin typeface="Arial" panose="020B0604020202020204" pitchFamily="34" charset="0"/>
                  <a:ea typeface="Arial" panose="020B0604020202020204" pitchFamily="34" charset="0"/>
                </a:rPr>
                <a:t>s</a:t>
              </a:r>
              <a:r>
                <a:rPr lang="es-MX" sz="1100" b="1" spc="15" dirty="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de</a:t>
              </a:r>
              <a:r>
                <a:rPr lang="es-MX" sz="1100" b="1" spc="30" dirty="0">
                  <a:latin typeface="Arial" panose="020B0604020202020204" pitchFamily="34" charset="0"/>
                  <a:ea typeface="Arial" panose="020B0604020202020204" pitchFamily="34" charset="0"/>
                </a:rPr>
                <a:t> </a:t>
              </a:r>
              <a:r>
                <a:rPr lang="es-MX" sz="1100" b="1" dirty="0">
                  <a:latin typeface="Arial" panose="020B0604020202020204" pitchFamily="34" charset="0"/>
                  <a:ea typeface="Arial" panose="020B0604020202020204" pitchFamily="34" charset="0"/>
                </a:rPr>
                <a:t>casil</a:t>
              </a:r>
              <a:r>
                <a:rPr lang="es-MX" sz="1100" b="1" spc="4" dirty="0">
                  <a:latin typeface="Arial" panose="020B0604020202020204" pitchFamily="34" charset="0"/>
                  <a:ea typeface="Arial" panose="020B0604020202020204" pitchFamily="34" charset="0"/>
                </a:rPr>
                <a:t>l</a:t>
              </a:r>
              <a:r>
                <a:rPr lang="es-MX" sz="1100" b="1" dirty="0">
                  <a:latin typeface="Arial" panose="020B0604020202020204" pitchFamily="34" charset="0"/>
                  <a:ea typeface="Arial" panose="020B0604020202020204" pitchFamily="34" charset="0"/>
                </a:rPr>
                <a:t>a</a:t>
              </a:r>
              <a:r>
                <a:rPr lang="es-MX" sz="1100" b="1" spc="15"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(e</a:t>
              </a:r>
              <a:r>
                <a:rPr lang="es-MX" sz="1100" spc="-4" dirty="0">
                  <a:latin typeface="Arial" panose="020B0604020202020204" pitchFamily="34" charset="0"/>
                  <a:ea typeface="Arial" panose="020B0604020202020204" pitchFamily="34" charset="0"/>
                </a:rPr>
                <a:t>t</a:t>
              </a:r>
              <a:r>
                <a:rPr lang="es-MX" sz="1100" dirty="0">
                  <a:latin typeface="Arial" panose="020B0604020202020204" pitchFamily="34" charset="0"/>
                  <a:ea typeface="Arial" panose="020B0604020202020204" pitchFamily="34" charset="0"/>
                </a:rPr>
                <a:t>iq</a:t>
              </a:r>
              <a:r>
                <a:rPr lang="es-MX" sz="1100" spc="-4" dirty="0">
                  <a:latin typeface="Arial" panose="020B0604020202020204" pitchFamily="34" charset="0"/>
                  <a:ea typeface="Arial" panose="020B0604020202020204" pitchFamily="34" charset="0"/>
                </a:rPr>
                <a:t>u</a:t>
              </a:r>
              <a:r>
                <a:rPr lang="es-MX" sz="1100" dirty="0">
                  <a:latin typeface="Arial" panose="020B0604020202020204" pitchFamily="34" charset="0"/>
                  <a:ea typeface="Arial" panose="020B0604020202020204" pitchFamily="34" charset="0"/>
                </a:rPr>
                <a:t>etado</a:t>
              </a:r>
              <a:r>
                <a:rPr lang="es-MX" sz="1100" spc="-4"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y</a:t>
              </a:r>
              <a:r>
                <a:rPr lang="es-MX" sz="1100" spc="30"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e</a:t>
              </a:r>
              <a:r>
                <a:rPr lang="es-MX" sz="1100" spc="4" dirty="0">
                  <a:latin typeface="Arial" panose="020B0604020202020204" pitchFamily="34" charset="0"/>
                  <a:ea typeface="Arial" panose="020B0604020202020204" pitchFamily="34" charset="0"/>
                </a:rPr>
                <a:t>s</a:t>
              </a:r>
              <a:r>
                <a:rPr lang="es-MX" sz="1100" dirty="0">
                  <a:latin typeface="Arial" panose="020B0604020202020204" pitchFamily="34" charset="0"/>
                  <a:ea typeface="Arial" panose="020B0604020202020204" pitchFamily="34" charset="0"/>
                </a:rPr>
                <a:t>tablec</a:t>
              </a:r>
              <a:r>
                <a:rPr lang="es-MX" sz="1100" spc="4" dirty="0">
                  <a:latin typeface="Arial" panose="020B0604020202020204" pitchFamily="34" charset="0"/>
                  <a:ea typeface="Arial" panose="020B0604020202020204" pitchFamily="34" charset="0"/>
                </a:rPr>
                <a:t>i</a:t>
              </a:r>
              <a:r>
                <a:rPr lang="es-MX" sz="1100" dirty="0">
                  <a:latin typeface="Arial" panose="020B0604020202020204" pitchFamily="34" charset="0"/>
                  <a:ea typeface="Arial" panose="020B0604020202020204" pitchFamily="34" charset="0"/>
                </a:rPr>
                <a:t>miento</a:t>
              </a:r>
              <a:r>
                <a:rPr lang="es-MX" sz="1100" spc="-23"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de fo</a:t>
              </a:r>
              <a:r>
                <a:rPr lang="es-MX" sz="1100" spc="4" dirty="0">
                  <a:latin typeface="Arial" panose="020B0604020202020204" pitchFamily="34" charset="0"/>
                  <a:ea typeface="Arial" panose="020B0604020202020204" pitchFamily="34" charset="0"/>
                </a:rPr>
                <a:t>l</a:t>
              </a:r>
              <a:r>
                <a:rPr lang="es-MX" sz="1100" dirty="0">
                  <a:latin typeface="Arial" panose="020B0604020202020204" pitchFamily="34" charset="0"/>
                  <a:ea typeface="Arial" panose="020B0604020202020204" pitchFamily="34" charset="0"/>
                </a:rPr>
                <a:t>ios</a:t>
              </a:r>
              <a:r>
                <a:rPr lang="es-MX" sz="1100" spc="26"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in</a:t>
              </a:r>
              <a:r>
                <a:rPr lang="es-MX" sz="1100" spc="-4" dirty="0">
                  <a:latin typeface="Arial" panose="020B0604020202020204" pitchFamily="34" charset="0"/>
                  <a:ea typeface="Arial" panose="020B0604020202020204" pitchFamily="34" charset="0"/>
                </a:rPr>
                <a:t>i</a:t>
              </a:r>
              <a:r>
                <a:rPr lang="es-MX" sz="1100" dirty="0">
                  <a:latin typeface="Arial" panose="020B0604020202020204" pitchFamily="34" charset="0"/>
                  <a:ea typeface="Arial" panose="020B0604020202020204" pitchFamily="34" charset="0"/>
                </a:rPr>
                <a:t>c</a:t>
              </a:r>
              <a:r>
                <a:rPr lang="es-MX" sz="1100" spc="4" dirty="0">
                  <a:latin typeface="Arial" panose="020B0604020202020204" pitchFamily="34" charset="0"/>
                  <a:ea typeface="Arial" panose="020B0604020202020204" pitchFamily="34" charset="0"/>
                </a:rPr>
                <a:t>i</a:t>
              </a:r>
              <a:r>
                <a:rPr lang="es-MX" sz="1100" dirty="0">
                  <a:latin typeface="Arial" panose="020B0604020202020204" pitchFamily="34" charset="0"/>
                  <a:ea typeface="Arial" panose="020B0604020202020204" pitchFamily="34" charset="0"/>
                </a:rPr>
                <a:t>al</a:t>
              </a:r>
              <a:r>
                <a:rPr lang="es-MX" sz="1100" spc="15"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y</a:t>
              </a:r>
              <a:r>
                <a:rPr lang="es-MX" sz="1100" spc="38"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fi</a:t>
              </a:r>
              <a:r>
                <a:rPr lang="es-MX" sz="1100" spc="4" dirty="0">
                  <a:latin typeface="Arial" panose="020B0604020202020204" pitchFamily="34" charset="0"/>
                  <a:ea typeface="Arial" panose="020B0604020202020204" pitchFamily="34" charset="0"/>
                </a:rPr>
                <a:t>n</a:t>
              </a:r>
              <a:r>
                <a:rPr lang="es-MX" sz="1100" dirty="0">
                  <a:latin typeface="Arial" panose="020B0604020202020204" pitchFamily="34" charset="0"/>
                  <a:ea typeface="Arial" panose="020B0604020202020204" pitchFamily="34" charset="0"/>
                </a:rPr>
                <a:t>al,</a:t>
              </a:r>
              <a:r>
                <a:rPr lang="es-MX" sz="1100" spc="26"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en</a:t>
              </a:r>
              <a:r>
                <a:rPr lang="es-MX" sz="1100" spc="34"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la</a:t>
              </a:r>
              <a:r>
                <a:rPr lang="es-MX" sz="1100" spc="34" dirty="0">
                  <a:latin typeface="Arial" panose="020B0604020202020204" pitchFamily="34" charset="0"/>
                  <a:ea typeface="Arial" panose="020B0604020202020204" pitchFamily="34" charset="0"/>
                </a:rPr>
                <a:t> c</a:t>
              </a:r>
              <a:r>
                <a:rPr lang="es-MX" sz="1100" spc="4" dirty="0">
                  <a:latin typeface="Arial" panose="020B0604020202020204" pitchFamily="34" charset="0"/>
                  <a:ea typeface="Arial" panose="020B0604020202020204" pitchFamily="34" charset="0"/>
                </a:rPr>
                <a:t>o</a:t>
              </a:r>
              <a:r>
                <a:rPr lang="es-MX" sz="1100" dirty="0">
                  <a:latin typeface="Arial" panose="020B0604020202020204" pitchFamily="34" charset="0"/>
                  <a:ea typeface="Arial" panose="020B0604020202020204" pitchFamily="34" charset="0"/>
                </a:rPr>
                <a:t>rre</a:t>
              </a:r>
              <a:r>
                <a:rPr lang="es-MX" sz="1100" spc="4" dirty="0">
                  <a:latin typeface="Arial" panose="020B0604020202020204" pitchFamily="34" charset="0"/>
                  <a:ea typeface="Arial" panose="020B0604020202020204" pitchFamily="34" charset="0"/>
                </a:rPr>
                <a:t>s</a:t>
              </a:r>
              <a:r>
                <a:rPr lang="es-MX" sz="1100" dirty="0">
                  <a:latin typeface="Arial" panose="020B0604020202020204" pitchFamily="34" charset="0"/>
                  <a:ea typeface="Arial" panose="020B0604020202020204" pitchFamily="34" charset="0"/>
                </a:rPr>
                <a:t>po</a:t>
              </a:r>
              <a:r>
                <a:rPr lang="es-MX" sz="1100" spc="4" dirty="0">
                  <a:latin typeface="Arial" panose="020B0604020202020204" pitchFamily="34" charset="0"/>
                  <a:ea typeface="Arial" panose="020B0604020202020204" pitchFamily="34" charset="0"/>
                </a:rPr>
                <a:t>n</a:t>
              </a:r>
              <a:r>
                <a:rPr lang="es-MX" sz="1100" dirty="0">
                  <a:latin typeface="Arial" panose="020B0604020202020204" pitchFamily="34" charset="0"/>
                  <a:ea typeface="Arial" panose="020B0604020202020204" pitchFamily="34" charset="0"/>
                </a:rPr>
                <a:t>diente –Bolsa</a:t>
              </a:r>
              <a:r>
                <a:rPr lang="es-MX" sz="1100" spc="19"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c</a:t>
              </a:r>
              <a:r>
                <a:rPr lang="es-MX" sz="1100" spc="4" dirty="0">
                  <a:latin typeface="Arial" panose="020B0604020202020204" pitchFamily="34" charset="0"/>
                  <a:ea typeface="Arial" panose="020B0604020202020204" pitchFamily="34" charset="0"/>
                </a:rPr>
                <a:t>o</a:t>
              </a:r>
              <a:r>
                <a:rPr lang="es-MX" sz="1100" dirty="0">
                  <a:latin typeface="Arial" panose="020B0604020202020204" pitchFamily="34" charset="0"/>
                  <a:ea typeface="Arial" panose="020B0604020202020204" pitchFamily="34" charset="0"/>
                </a:rPr>
                <a:t>n</a:t>
              </a:r>
              <a:r>
                <a:rPr lang="es-MX" sz="1100" spc="26"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bo</a:t>
              </a:r>
              <a:r>
                <a:rPr lang="es-MX" sz="1100" spc="4" dirty="0">
                  <a:latin typeface="Arial" panose="020B0604020202020204" pitchFamily="34" charset="0"/>
                  <a:ea typeface="Arial" panose="020B0604020202020204" pitchFamily="34" charset="0"/>
                </a:rPr>
                <a:t>l</a:t>
              </a:r>
              <a:r>
                <a:rPr lang="es-MX" sz="1100" dirty="0">
                  <a:latin typeface="Arial" panose="020B0604020202020204" pitchFamily="34" charset="0"/>
                  <a:ea typeface="Arial" panose="020B0604020202020204" pitchFamily="34" charset="0"/>
                </a:rPr>
                <a:t>etas que</a:t>
              </a:r>
              <a:r>
                <a:rPr lang="es-MX" sz="1100" spc="-11"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se</a:t>
              </a:r>
              <a:r>
                <a:rPr lang="es-MX" sz="1100" spc="-8"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entregan</a:t>
              </a:r>
              <a:r>
                <a:rPr lang="es-MX" sz="1100" spc="-34"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al</a:t>
              </a:r>
              <a:r>
                <a:rPr lang="es-MX" sz="1100" spc="-8"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pr</a:t>
              </a:r>
              <a:r>
                <a:rPr lang="es-MX" sz="1100" spc="4" dirty="0">
                  <a:latin typeface="Arial" panose="020B0604020202020204" pitchFamily="34" charset="0"/>
                  <a:ea typeface="Arial" panose="020B0604020202020204" pitchFamily="34" charset="0"/>
                </a:rPr>
                <a:t>e</a:t>
              </a:r>
              <a:r>
                <a:rPr lang="es-MX" sz="1100" dirty="0">
                  <a:latin typeface="Arial" panose="020B0604020202020204" pitchFamily="34" charset="0"/>
                  <a:ea typeface="Arial" panose="020B0604020202020204" pitchFamily="34" charset="0"/>
                </a:rPr>
                <a:t>sidente</a:t>
              </a:r>
              <a:r>
                <a:rPr lang="es-MX" sz="1100" spc="-38" dirty="0">
                  <a:latin typeface="Arial" panose="020B0604020202020204" pitchFamily="34" charset="0"/>
                  <a:ea typeface="Arial" panose="020B0604020202020204" pitchFamily="34" charset="0"/>
                </a:rPr>
                <a:t> </a:t>
              </a:r>
              <a:r>
                <a:rPr lang="es-MX" sz="1100" spc="4" dirty="0">
                  <a:latin typeface="Arial" panose="020B0604020202020204" pitchFamily="34" charset="0"/>
                  <a:ea typeface="Arial" panose="020B0604020202020204" pitchFamily="34" charset="0"/>
                </a:rPr>
                <a:t>d</a:t>
              </a:r>
              <a:r>
                <a:rPr lang="es-MX" sz="1100" dirty="0">
                  <a:latin typeface="Arial" panose="020B0604020202020204" pitchFamily="34" charset="0"/>
                  <a:ea typeface="Arial" panose="020B0604020202020204" pitchFamily="34" charset="0"/>
                </a:rPr>
                <a:t>e</a:t>
              </a:r>
              <a:r>
                <a:rPr lang="es-MX" sz="1100" spc="-8"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me</a:t>
              </a:r>
              <a:r>
                <a:rPr lang="es-MX" sz="1100" spc="4" dirty="0">
                  <a:latin typeface="Arial" panose="020B0604020202020204" pitchFamily="34" charset="0"/>
                  <a:ea typeface="Arial" panose="020B0604020202020204" pitchFamily="34" charset="0"/>
                </a:rPr>
                <a:t>s</a:t>
              </a:r>
              <a:r>
                <a:rPr lang="es-MX" sz="1100" dirty="0">
                  <a:latin typeface="Arial" panose="020B0604020202020204" pitchFamily="34" charset="0"/>
                  <a:ea typeface="Arial" panose="020B0604020202020204" pitchFamily="34" charset="0"/>
                </a:rPr>
                <a:t>a</a:t>
              </a:r>
              <a:r>
                <a:rPr lang="es-MX" sz="1100" spc="-19"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dir</a:t>
              </a:r>
              <a:r>
                <a:rPr lang="es-MX" sz="1100" spc="4" dirty="0">
                  <a:latin typeface="Arial" panose="020B0604020202020204" pitchFamily="34" charset="0"/>
                  <a:ea typeface="Arial" panose="020B0604020202020204" pitchFamily="34" charset="0"/>
                </a:rPr>
                <a:t>e</a:t>
              </a:r>
              <a:r>
                <a:rPr lang="es-MX" sz="1100" dirty="0">
                  <a:latin typeface="Arial" panose="020B0604020202020204" pitchFamily="34" charset="0"/>
                  <a:ea typeface="Arial" panose="020B0604020202020204" pitchFamily="34" charset="0"/>
                </a:rPr>
                <a:t>ctiva</a:t>
              </a:r>
              <a:r>
                <a:rPr lang="es-MX" sz="1100" spc="-34" dirty="0">
                  <a:latin typeface="Arial" panose="020B0604020202020204" pitchFamily="34" charset="0"/>
                  <a:ea typeface="Arial" panose="020B0604020202020204" pitchFamily="34" charset="0"/>
                </a:rPr>
                <a:t> </a:t>
              </a:r>
              <a:r>
                <a:rPr lang="es-MX" sz="1100" dirty="0">
                  <a:latin typeface="Arial" panose="020B0604020202020204" pitchFamily="34" charset="0"/>
                  <a:ea typeface="Arial" panose="020B0604020202020204" pitchFamily="34" charset="0"/>
                </a:rPr>
                <a:t>de</a:t>
              </a:r>
              <a:r>
                <a:rPr lang="es-MX" sz="1100" spc="-8" dirty="0">
                  <a:latin typeface="Arial" panose="020B0604020202020204" pitchFamily="34" charset="0"/>
                  <a:ea typeface="Arial" panose="020B0604020202020204" pitchFamily="34" charset="0"/>
                </a:rPr>
                <a:t> c</a:t>
              </a:r>
              <a:r>
                <a:rPr lang="es-MX" sz="1100" spc="4" dirty="0">
                  <a:latin typeface="Arial" panose="020B0604020202020204" pitchFamily="34" charset="0"/>
                  <a:ea typeface="Arial" panose="020B0604020202020204" pitchFamily="34" charset="0"/>
                </a:rPr>
                <a:t>a</a:t>
              </a:r>
              <a:r>
                <a:rPr lang="es-MX" sz="1100" dirty="0">
                  <a:latin typeface="Arial" panose="020B0604020202020204" pitchFamily="34" charset="0"/>
                  <a:ea typeface="Arial" panose="020B0604020202020204" pitchFamily="34" charset="0"/>
                </a:rPr>
                <a:t>s</a:t>
              </a:r>
              <a:r>
                <a:rPr lang="es-MX" sz="1100" spc="4" dirty="0">
                  <a:latin typeface="Arial" panose="020B0604020202020204" pitchFamily="34" charset="0"/>
                  <a:ea typeface="Arial" panose="020B0604020202020204" pitchFamily="34" charset="0"/>
                </a:rPr>
                <a:t>i</a:t>
              </a:r>
              <a:r>
                <a:rPr lang="es-MX" sz="1100" spc="-4" dirty="0">
                  <a:latin typeface="Arial" panose="020B0604020202020204" pitchFamily="34" charset="0"/>
                  <a:ea typeface="Arial" panose="020B0604020202020204" pitchFamily="34" charset="0"/>
                </a:rPr>
                <a:t>l</a:t>
              </a:r>
              <a:r>
                <a:rPr lang="es-MX" sz="1100" dirty="0">
                  <a:latin typeface="Arial" panose="020B0604020202020204" pitchFamily="34" charset="0"/>
                  <a:ea typeface="Arial" panose="020B0604020202020204" pitchFamily="34" charset="0"/>
                </a:rPr>
                <a:t>l</a:t>
              </a:r>
              <a:r>
                <a:rPr lang="es-MX" sz="1100" spc="19" dirty="0">
                  <a:latin typeface="Arial" panose="020B0604020202020204" pitchFamily="34" charset="0"/>
                  <a:ea typeface="Arial" panose="020B0604020202020204" pitchFamily="34" charset="0"/>
                </a:rPr>
                <a:t>a</a:t>
              </a:r>
              <a:r>
                <a:rPr lang="es-MX" sz="1100" dirty="0">
                  <a:latin typeface="Arial" panose="020B0604020202020204" pitchFamily="34" charset="0"/>
                  <a:ea typeface="Arial" panose="020B0604020202020204" pitchFamily="34" charset="0"/>
                </a:rPr>
                <a:t>-</a:t>
              </a:r>
              <a:r>
                <a:rPr lang="es-MX" sz="1100" dirty="0" smtClean="0">
                  <a:latin typeface="Arial" panose="020B0604020202020204" pitchFamily="34" charset="0"/>
                  <a:ea typeface="Arial" panose="020B0604020202020204" pitchFamily="34" charset="0"/>
                </a:rPr>
                <a:t>).</a:t>
              </a:r>
              <a:endParaRPr lang="en-US" sz="1100" dirty="0">
                <a:latin typeface="Times New Roman" panose="02020603050405020304" pitchFamily="18" charset="0"/>
                <a:ea typeface="Arial" panose="020B0604020202020204" pitchFamily="34" charset="0"/>
              </a:endParaRPr>
            </a:p>
          </p:txBody>
        </p:sp>
        <p:sp>
          <p:nvSpPr>
            <p:cNvPr id="4" name="Rectángulo 3"/>
            <p:cNvSpPr/>
            <p:nvPr/>
          </p:nvSpPr>
          <p:spPr>
            <a:xfrm>
              <a:off x="597902" y="2284185"/>
              <a:ext cx="3530853" cy="369332"/>
            </a:xfrm>
            <a:prstGeom prst="rect">
              <a:avLst/>
            </a:prstGeom>
            <a:noFill/>
          </p:spPr>
          <p:txBody>
            <a:bodyPr wrap="square" lIns="91440" tIns="45720" rIns="91440" bIns="45720">
              <a:spAutoFit/>
            </a:bodyPr>
            <a:lstStyle/>
            <a:p>
              <a:pPr algn="ctr"/>
              <a:r>
                <a:rPr lang="es-ES" b="1" dirty="0" smtClean="0">
                  <a:ln w="0"/>
                  <a:solidFill>
                    <a:srgbClr val="9C3866"/>
                  </a:solidFill>
                  <a:effectLst>
                    <a:outerShdw blurRad="38100" dist="19050" dir="2700000" algn="tl" rotWithShape="0">
                      <a:schemeClr val="dk1">
                        <a:alpha val="40000"/>
                      </a:schemeClr>
                    </a:outerShdw>
                  </a:effectLst>
                </a:rPr>
                <a:t>Preparación de la elección</a:t>
              </a:r>
              <a:endParaRPr lang="es-ES" b="1" dirty="0">
                <a:ln w="0"/>
                <a:solidFill>
                  <a:srgbClr val="9C3866"/>
                </a:solidFill>
                <a:effectLst>
                  <a:outerShdw blurRad="38100" dist="19050" dir="2700000" algn="tl" rotWithShape="0">
                    <a:schemeClr val="dk1">
                      <a:alpha val="40000"/>
                    </a:schemeClr>
                  </a:outerShdw>
                </a:effectLst>
              </a:endParaRPr>
            </a:p>
          </p:txBody>
        </p:sp>
      </p:grpSp>
      <p:grpSp>
        <p:nvGrpSpPr>
          <p:cNvPr id="18" name="Grupo 17"/>
          <p:cNvGrpSpPr/>
          <p:nvPr/>
        </p:nvGrpSpPr>
        <p:grpSpPr>
          <a:xfrm>
            <a:off x="4488242" y="2006832"/>
            <a:ext cx="4382516" cy="4297420"/>
            <a:chOff x="4494851" y="2201618"/>
            <a:chExt cx="4382516" cy="4297420"/>
          </a:xfrm>
        </p:grpSpPr>
        <p:sp>
          <p:nvSpPr>
            <p:cNvPr id="15" name="Redondear rectángulo de esquina del mismo lado 14"/>
            <p:cNvSpPr/>
            <p:nvPr/>
          </p:nvSpPr>
          <p:spPr>
            <a:xfrm>
              <a:off x="4496533" y="2204543"/>
              <a:ext cx="4380834" cy="631061"/>
            </a:xfrm>
            <a:prstGeom prst="round2SameRect">
              <a:avLst/>
            </a:prstGeom>
            <a:solidFill>
              <a:srgbClr val="D298B0"/>
            </a:solidFill>
            <a:ln>
              <a:solidFill>
                <a:srgbClr val="D29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7" name="Grupo 16"/>
            <p:cNvGrpSpPr/>
            <p:nvPr/>
          </p:nvGrpSpPr>
          <p:grpSpPr>
            <a:xfrm>
              <a:off x="4494851" y="2201618"/>
              <a:ext cx="4382516" cy="4297420"/>
              <a:chOff x="4494851" y="2201618"/>
              <a:chExt cx="4382516" cy="4297420"/>
            </a:xfrm>
          </p:grpSpPr>
          <p:sp>
            <p:nvSpPr>
              <p:cNvPr id="16" name="Rectángulo 15"/>
              <p:cNvSpPr/>
              <p:nvPr/>
            </p:nvSpPr>
            <p:spPr>
              <a:xfrm>
                <a:off x="4494851" y="2732755"/>
                <a:ext cx="4380834" cy="3705172"/>
              </a:xfrm>
              <a:prstGeom prst="rect">
                <a:avLst/>
              </a:prstGeom>
              <a:solidFill>
                <a:schemeClr val="bg1"/>
              </a:solidFill>
              <a:ln>
                <a:solidFill>
                  <a:srgbClr val="D29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a:off x="4535795" y="2805719"/>
                <a:ext cx="4259862" cy="3693319"/>
              </a:xfrm>
              <a:prstGeom prst="rect">
                <a:avLst/>
              </a:prstGeom>
            </p:spPr>
            <p:txBody>
              <a:bodyPr wrap="square">
                <a:spAutoFit/>
              </a:bodyPr>
              <a:lstStyle/>
              <a:p>
                <a:pPr marL="182563" indent="-182563" algn="just">
                  <a:lnSpc>
                    <a:spcPct val="150000"/>
                  </a:lnSpc>
                  <a:buClr>
                    <a:srgbClr val="9C3866"/>
                  </a:buClr>
                  <a:buFont typeface="Wingdings" panose="05000000000000000000" pitchFamily="2" charset="2"/>
                  <a:buChar char="§"/>
                </a:pPr>
                <a:r>
                  <a:rPr lang="es-MX" sz="1200" b="1" dirty="0">
                    <a:latin typeface="Arial" panose="020B0604020202020204" pitchFamily="34" charset="0"/>
                    <a:ea typeface="Arial" panose="020B0604020202020204" pitchFamily="34" charset="0"/>
                  </a:rPr>
                  <a:t>Entrega de la documentación y materiales electorales </a:t>
                </a:r>
                <a:r>
                  <a:rPr lang="es-MX" sz="1200" dirty="0">
                    <a:latin typeface="Arial" panose="020B0604020202020204" pitchFamily="34" charset="0"/>
                    <a:ea typeface="Arial" panose="020B0604020202020204" pitchFamily="34" charset="0"/>
                  </a:rPr>
                  <a:t>a las presidencias de las MDC.</a:t>
                </a:r>
                <a:endParaRPr lang="en-US" sz="1200" dirty="0">
                  <a:latin typeface="Times New Roman" panose="02020603050405020304" pitchFamily="18" charset="0"/>
                  <a:ea typeface="Times New Roman" panose="02020603050405020304" pitchFamily="18" charset="0"/>
                </a:endParaRPr>
              </a:p>
              <a:p>
                <a:pPr marL="182563" indent="-182563" algn="just">
                  <a:lnSpc>
                    <a:spcPct val="150000"/>
                  </a:lnSpc>
                  <a:buClr>
                    <a:srgbClr val="9C3866"/>
                  </a:buClr>
                  <a:buFont typeface="Wingdings" panose="05000000000000000000" pitchFamily="2" charset="2"/>
                  <a:buChar char="§"/>
                </a:pPr>
                <a:r>
                  <a:rPr lang="es-ES" sz="1200" b="1" dirty="0" smtClean="0">
                    <a:latin typeface="Arial" panose="020B0604020202020204" pitchFamily="34" charset="0"/>
                    <a:ea typeface="Arial" panose="020B0604020202020204" pitchFamily="34" charset="0"/>
                  </a:rPr>
                  <a:t>Remisión </a:t>
                </a:r>
                <a:r>
                  <a:rPr lang="es-ES" sz="1200" b="1" dirty="0">
                    <a:latin typeface="Arial" panose="020B0604020202020204" pitchFamily="34" charset="0"/>
                    <a:ea typeface="Arial" panose="020B0604020202020204" pitchFamily="34" charset="0"/>
                  </a:rPr>
                  <a:t>de la documentación y expedientes</a:t>
                </a:r>
                <a:r>
                  <a:rPr lang="es-ES" sz="1200" dirty="0">
                    <a:latin typeface="Arial" panose="020B0604020202020204" pitchFamily="34" charset="0"/>
                    <a:ea typeface="Arial" panose="020B0604020202020204" pitchFamily="34" charset="0"/>
                  </a:rPr>
                  <a:t> electorales a las sedes correspondientes del OPL.</a:t>
                </a:r>
              </a:p>
              <a:p>
                <a:pPr marL="182563" indent="-182563" algn="just">
                  <a:lnSpc>
                    <a:spcPct val="150000"/>
                  </a:lnSpc>
                  <a:buClr>
                    <a:srgbClr val="9C3866"/>
                  </a:buClr>
                  <a:buFont typeface="Wingdings" panose="05000000000000000000" pitchFamily="2" charset="2"/>
                  <a:buChar char="§"/>
                </a:pPr>
                <a:r>
                  <a:rPr lang="es-ES" sz="1200" dirty="0">
                    <a:latin typeface="Arial" panose="020B0604020202020204" pitchFamily="34" charset="0"/>
                    <a:ea typeface="Arial" panose="020B0604020202020204" pitchFamily="34" charset="0"/>
                  </a:rPr>
                  <a:t>Apoyo en la operación de los </a:t>
                </a:r>
                <a:r>
                  <a:rPr lang="es-ES" sz="1200" b="1" dirty="0">
                    <a:latin typeface="Arial" panose="020B0604020202020204" pitchFamily="34" charset="0"/>
                    <a:ea typeface="Arial" panose="020B0604020202020204" pitchFamily="34" charset="0"/>
                  </a:rPr>
                  <a:t>mecanismos de recolección</a:t>
                </a:r>
                <a:r>
                  <a:rPr lang="es-ES" sz="1200" dirty="0">
                    <a:latin typeface="Arial" panose="020B0604020202020204" pitchFamily="34" charset="0"/>
                    <a:ea typeface="Arial" panose="020B0604020202020204" pitchFamily="34" charset="0"/>
                  </a:rPr>
                  <a:t>.</a:t>
                </a:r>
              </a:p>
              <a:p>
                <a:pPr marL="182563" indent="-182563" algn="just">
                  <a:lnSpc>
                    <a:spcPct val="150000"/>
                  </a:lnSpc>
                  <a:buClr>
                    <a:srgbClr val="9C3866"/>
                  </a:buClr>
                  <a:buFont typeface="Wingdings" panose="05000000000000000000" pitchFamily="2" charset="2"/>
                  <a:buChar char="§"/>
                </a:pPr>
                <a:r>
                  <a:rPr lang="es-ES" sz="1200" b="1" dirty="0">
                    <a:latin typeface="Arial" panose="020B0604020202020204" pitchFamily="34" charset="0"/>
                    <a:ea typeface="Arial" panose="020B0604020202020204" pitchFamily="34" charset="0"/>
                  </a:rPr>
                  <a:t>Operación</a:t>
                </a:r>
                <a:r>
                  <a:rPr lang="es-ES" sz="1200" dirty="0">
                    <a:latin typeface="Arial" panose="020B0604020202020204" pitchFamily="34" charset="0"/>
                    <a:ea typeface="Arial" panose="020B0604020202020204" pitchFamily="34" charset="0"/>
                  </a:rPr>
                  <a:t> del </a:t>
                </a:r>
                <a:r>
                  <a:rPr lang="es-ES" sz="1200" b="1" dirty="0">
                    <a:latin typeface="Arial" panose="020B0604020202020204" pitchFamily="34" charset="0"/>
                    <a:ea typeface="Arial" panose="020B0604020202020204" pitchFamily="34" charset="0"/>
                  </a:rPr>
                  <a:t>modelo operativo para la recepción de los paquetes electorales</a:t>
                </a:r>
                <a:r>
                  <a:rPr lang="es-ES" sz="1200" dirty="0">
                    <a:latin typeface="Arial" panose="020B0604020202020204" pitchFamily="34" charset="0"/>
                    <a:ea typeface="Arial" panose="020B0604020202020204" pitchFamily="34" charset="0"/>
                  </a:rPr>
                  <a:t> en las sedes de los órganos distritales y/o municipales.</a:t>
                </a:r>
              </a:p>
              <a:p>
                <a:pPr marL="182563" indent="-182563" algn="just">
                  <a:lnSpc>
                    <a:spcPct val="150000"/>
                  </a:lnSpc>
                  <a:buClr>
                    <a:srgbClr val="9C3866"/>
                  </a:buClr>
                  <a:buFont typeface="Wingdings" panose="05000000000000000000" pitchFamily="2" charset="2"/>
                  <a:buChar char="§"/>
                </a:pPr>
                <a:r>
                  <a:rPr lang="es-ES" sz="1200" b="1" dirty="0">
                    <a:latin typeface="Arial" panose="020B0604020202020204" pitchFamily="34" charset="0"/>
                    <a:ea typeface="Arial" panose="020B0604020202020204" pitchFamily="34" charset="0"/>
                  </a:rPr>
                  <a:t>Resguardo de los paquetes electorales</a:t>
                </a:r>
                <a:r>
                  <a:rPr lang="es-ES" sz="1200" dirty="0">
                    <a:latin typeface="Arial" panose="020B0604020202020204" pitchFamily="34" charset="0"/>
                    <a:ea typeface="Arial" panose="020B0604020202020204" pitchFamily="34" charset="0"/>
                  </a:rPr>
                  <a:t> en la </a:t>
                </a:r>
                <a:r>
                  <a:rPr lang="es-ES" sz="1200" b="1" dirty="0">
                    <a:latin typeface="Arial" panose="020B0604020202020204" pitchFamily="34" charset="0"/>
                    <a:ea typeface="Arial" panose="020B0604020202020204" pitchFamily="34" charset="0"/>
                  </a:rPr>
                  <a:t>bodega electoral</a:t>
                </a:r>
                <a:r>
                  <a:rPr lang="es-ES" sz="1200" dirty="0">
                    <a:latin typeface="Arial" panose="020B0604020202020204" pitchFamily="34" charset="0"/>
                    <a:ea typeface="Arial" panose="020B0604020202020204" pitchFamily="34" charset="0"/>
                  </a:rPr>
                  <a:t>.</a:t>
                </a:r>
              </a:p>
              <a:p>
                <a:pPr marL="182563" indent="-182563" algn="just">
                  <a:lnSpc>
                    <a:spcPct val="150000"/>
                  </a:lnSpc>
                  <a:buClr>
                    <a:srgbClr val="9C3866"/>
                  </a:buClr>
                  <a:buFont typeface="Wingdings" panose="05000000000000000000" pitchFamily="2" charset="2"/>
                  <a:buChar char="§"/>
                </a:pPr>
                <a:r>
                  <a:rPr lang="es-ES" sz="1200" b="1" dirty="0">
                    <a:latin typeface="Arial" panose="020B0604020202020204" pitchFamily="34" charset="0"/>
                    <a:ea typeface="Arial" panose="020B0604020202020204" pitchFamily="34" charset="0"/>
                  </a:rPr>
                  <a:t>Cómputos distritales y/o municipales</a:t>
                </a:r>
                <a:r>
                  <a:rPr lang="es-ES" sz="1200" dirty="0">
                    <a:latin typeface="Arial" panose="020B0604020202020204" pitchFamily="34" charset="0"/>
                    <a:ea typeface="Arial" panose="020B0604020202020204" pitchFamily="34" charset="0"/>
                  </a:rPr>
                  <a:t>.</a:t>
                </a:r>
              </a:p>
              <a:p>
                <a:pPr marL="182563" indent="-182563" algn="just">
                  <a:lnSpc>
                    <a:spcPct val="150000"/>
                  </a:lnSpc>
                  <a:buClr>
                    <a:srgbClr val="9C3866"/>
                  </a:buClr>
                  <a:buFont typeface="Wingdings" panose="05000000000000000000" pitchFamily="2" charset="2"/>
                  <a:buChar char="§"/>
                </a:pPr>
                <a:r>
                  <a:rPr lang="es-ES" sz="1200" b="1" dirty="0">
                    <a:latin typeface="Arial" panose="020B0604020202020204" pitchFamily="34" charset="0"/>
                    <a:ea typeface="Arial" panose="020B0604020202020204" pitchFamily="34" charset="0"/>
                  </a:rPr>
                  <a:t>Recuento de votos</a:t>
                </a:r>
                <a:r>
                  <a:rPr lang="es-ES" sz="1200" dirty="0">
                    <a:latin typeface="Arial" panose="020B0604020202020204" pitchFamily="34" charset="0"/>
                    <a:ea typeface="Arial" panose="020B0604020202020204" pitchFamily="34" charset="0"/>
                  </a:rPr>
                  <a:t>.</a:t>
                </a:r>
              </a:p>
            </p:txBody>
          </p:sp>
          <p:sp>
            <p:nvSpPr>
              <p:cNvPr id="12" name="Rectángulo 11"/>
              <p:cNvSpPr/>
              <p:nvPr/>
            </p:nvSpPr>
            <p:spPr>
              <a:xfrm>
                <a:off x="4496533" y="2201618"/>
                <a:ext cx="4380834" cy="646331"/>
              </a:xfrm>
              <a:prstGeom prst="rect">
                <a:avLst/>
              </a:prstGeom>
              <a:noFill/>
            </p:spPr>
            <p:txBody>
              <a:bodyPr wrap="square" lIns="91440" tIns="45720" rIns="91440" bIns="45720">
                <a:spAutoFit/>
              </a:bodyPr>
              <a:lstStyle/>
              <a:p>
                <a:pPr algn="ctr"/>
                <a:r>
                  <a:rPr lang="es-MX" b="1" dirty="0">
                    <a:solidFill>
                      <a:srgbClr val="9C3866"/>
                    </a:solidFill>
                  </a:rPr>
                  <a:t>Resultados y declaraciones de validez de las elecciones</a:t>
                </a:r>
                <a:endParaRPr lang="en-US" b="1" dirty="0">
                  <a:solidFill>
                    <a:srgbClr val="9C3866"/>
                  </a:solidFill>
                </a:endParaRPr>
              </a:p>
            </p:txBody>
          </p:sp>
        </p:grpSp>
      </p:grpSp>
      <p:sp>
        <p:nvSpPr>
          <p:cNvPr id="8" name="Marcador de pie de página 7"/>
          <p:cNvSpPr>
            <a:spLocks noGrp="1"/>
          </p:cNvSpPr>
          <p:nvPr>
            <p:ph type="ftr" sz="quarter" idx="11"/>
          </p:nvPr>
        </p:nvSpPr>
        <p:spPr/>
        <p:txBody>
          <a:bodyPr/>
          <a:lstStyle/>
          <a:p>
            <a:r>
              <a:rPr lang="es-MX" dirty="0" smtClean="0"/>
              <a:t>MR 2024.</a:t>
            </a:r>
            <a:endParaRPr lang="es-MX" dirty="0"/>
          </a:p>
        </p:txBody>
      </p:sp>
      <p:sp>
        <p:nvSpPr>
          <p:cNvPr id="13" name="Marcador de número de diapositiva 12"/>
          <p:cNvSpPr>
            <a:spLocks noGrp="1"/>
          </p:cNvSpPr>
          <p:nvPr>
            <p:ph type="sldNum" sz="quarter" idx="12"/>
          </p:nvPr>
        </p:nvSpPr>
        <p:spPr/>
        <p:txBody>
          <a:bodyPr/>
          <a:lstStyle/>
          <a:p>
            <a:fld id="{01DCEC54-42B0-43A0-B425-471A514466C7}" type="slidenum">
              <a:rPr lang="es-MX" smtClean="0"/>
              <a:t>19</a:t>
            </a:fld>
            <a:endParaRPr lang="es-MX" dirty="0"/>
          </a:p>
        </p:txBody>
      </p:sp>
    </p:spTree>
    <p:extLst>
      <p:ext uri="{BB962C8B-B14F-4D97-AF65-F5344CB8AC3E}">
        <p14:creationId xmlns:p14="http://schemas.microsoft.com/office/powerpoint/2010/main" val="1602652193"/>
      </p:ext>
    </p:extLst>
  </p:cSld>
  <p:clrMapOvr>
    <a:masterClrMapping/>
  </p:clrMapOvr>
  <p:transition>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 sz="3600" b="1" dirty="0" smtClean="0">
                <a:solidFill>
                  <a:srgbClr val="9C3866"/>
                </a:solidFill>
              </a:rPr>
              <a:t>Contenido</a:t>
            </a:r>
            <a:endParaRPr lang="es-MX" sz="3600" b="1" dirty="0">
              <a:solidFill>
                <a:srgbClr val="9C3866"/>
              </a:solidFill>
            </a:endParaRPr>
          </a:p>
        </p:txBody>
      </p:sp>
      <p:sp>
        <p:nvSpPr>
          <p:cNvPr id="3" name="Marcador de contenido 2"/>
          <p:cNvSpPr>
            <a:spLocks noGrp="1"/>
          </p:cNvSpPr>
          <p:nvPr>
            <p:ph idx="1"/>
          </p:nvPr>
        </p:nvSpPr>
        <p:spPr>
          <a:xfrm>
            <a:off x="500314" y="1508125"/>
            <a:ext cx="8286750" cy="4351338"/>
          </a:xfrm>
        </p:spPr>
        <p:txBody>
          <a:bodyPr>
            <a:noAutofit/>
          </a:bodyPr>
          <a:lstStyle/>
          <a:p>
            <a:r>
              <a:rPr lang="es-MX" sz="2000" b="1" dirty="0">
                <a:solidFill>
                  <a:srgbClr val="3E5D6F"/>
                </a:solidFill>
                <a:effectLst>
                  <a:outerShdw blurRad="38100" dist="38100" dir="2700000" algn="tl" rotWithShape="0">
                    <a:srgbClr val="000000">
                      <a:alpha val="43000"/>
                    </a:srgbClr>
                  </a:outerShdw>
                </a:effectLst>
              </a:rPr>
              <a:t>GEOGRAFÍA ELECTORAL DEL ESTADO DE TABASCO</a:t>
            </a:r>
            <a:endParaRPr lang="es-MX" sz="2000" dirty="0">
              <a:solidFill>
                <a:srgbClr val="3E5D6F"/>
              </a:solidFill>
            </a:endParaRPr>
          </a:p>
          <a:p>
            <a:r>
              <a:rPr lang="es-ES" sz="2000" dirty="0">
                <a:solidFill>
                  <a:srgbClr val="3E5D6F"/>
                </a:solidFill>
              </a:rPr>
              <a:t>VIOLACIONES A LA CADENA DE </a:t>
            </a:r>
            <a:r>
              <a:rPr lang="es-ES" sz="2000" dirty="0" smtClean="0">
                <a:solidFill>
                  <a:srgbClr val="3E5D6F"/>
                </a:solidFill>
              </a:rPr>
              <a:t>CUSTODIA</a:t>
            </a:r>
          </a:p>
          <a:p>
            <a:r>
              <a:rPr lang="es-MX" sz="2000" b="1" dirty="0">
                <a:solidFill>
                  <a:srgbClr val="3E5D6F"/>
                </a:solidFill>
              </a:rPr>
              <a:t>BODEGA </a:t>
            </a:r>
            <a:r>
              <a:rPr lang="es-MX" sz="2000" b="1" dirty="0" smtClean="0">
                <a:solidFill>
                  <a:srgbClr val="3E5D6F"/>
                </a:solidFill>
              </a:rPr>
              <a:t>ELECTORAL</a:t>
            </a:r>
          </a:p>
          <a:p>
            <a:r>
              <a:rPr lang="es-MX" sz="2000" b="1" dirty="0">
                <a:solidFill>
                  <a:srgbClr val="3E5D6F"/>
                </a:solidFill>
              </a:rPr>
              <a:t>MECANISMOS DE </a:t>
            </a:r>
            <a:r>
              <a:rPr lang="es-MX" sz="2000" b="1" dirty="0" smtClean="0">
                <a:solidFill>
                  <a:srgbClr val="3E5D6F"/>
                </a:solidFill>
              </a:rPr>
              <a:t>RECOLECCIÓN</a:t>
            </a:r>
          </a:p>
          <a:p>
            <a:r>
              <a:rPr lang="es-MX" sz="2000" dirty="0">
                <a:ln w="0"/>
                <a:solidFill>
                  <a:srgbClr val="3E5D6F"/>
                </a:solidFill>
                <a:effectLst>
                  <a:outerShdw blurRad="38100" dist="19050" dir="2700000" algn="tl" rotWithShape="0">
                    <a:schemeClr val="dk1">
                      <a:alpha val="40000"/>
                    </a:schemeClr>
                  </a:outerShdw>
                </a:effectLst>
                <a:cs typeface="Arial" panose="020B0604020202020204" pitchFamily="34" charset="0"/>
              </a:rPr>
              <a:t>ANEXO 14 RE RECEPCIÓN DE PAQUETES </a:t>
            </a:r>
            <a:r>
              <a:rPr lang="es-MX" sz="2000" dirty="0" smtClean="0">
                <a:ln w="0"/>
                <a:solidFill>
                  <a:srgbClr val="3E5D6F"/>
                </a:solidFill>
                <a:effectLst>
                  <a:outerShdw blurRad="38100" dist="19050" dir="2700000" algn="tl" rotWithShape="0">
                    <a:schemeClr val="dk1">
                      <a:alpha val="40000"/>
                    </a:schemeClr>
                  </a:outerShdw>
                </a:effectLst>
                <a:cs typeface="Arial" panose="020B0604020202020204" pitchFamily="34" charset="0"/>
              </a:rPr>
              <a:t>ELECTORALES</a:t>
            </a:r>
          </a:p>
          <a:p>
            <a: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s-MX" sz="2000" b="1" kern="1200" dirty="0" smtClean="0">
                <a:solidFill>
                  <a:srgbClr val="3E5D6F"/>
                </a:solidFill>
                <a:effectLst/>
              </a:rPr>
              <a:t>INTERCAMBIO DE PAQUETES,  DOCUMENTACIÓN Y MATERIAL ELECTORAL</a:t>
            </a:r>
          </a:p>
          <a:p>
            <a:pPr algn="just"/>
            <a:r>
              <a:rPr lang="es-ES" sz="2000" b="1" i="1" dirty="0" smtClean="0">
                <a:solidFill>
                  <a:srgbClr val="3E5D6F"/>
                </a:solidFill>
              </a:rPr>
              <a:t>SISTEMA DE INFORMACIÓN SOBRE EL DESARROLLO DE LA JORNADA ELECTORAL SIJE Y REGISTRO DE ACTAS </a:t>
            </a:r>
            <a:r>
              <a:rPr lang="es-ES" sz="2000" dirty="0" smtClean="0">
                <a:solidFill>
                  <a:srgbClr val="3E5D6F"/>
                </a:solidFill>
              </a:rPr>
              <a:t>EN LOS CONSEJOS ELECTORALES DISTRITALES SIEE</a:t>
            </a:r>
          </a:p>
          <a:p>
            <a:r>
              <a:rPr lang="es-ES" sz="2000" dirty="0">
                <a:solidFill>
                  <a:srgbClr val="3E5D6F"/>
                </a:solidFill>
              </a:rPr>
              <a:t>ACTIVIDADES DEL CAE LOCAL DESPUÉS DE LA </a:t>
            </a:r>
            <a:r>
              <a:rPr lang="es-ES" sz="2000" b="1" i="1" dirty="0">
                <a:solidFill>
                  <a:srgbClr val="3E5D6F"/>
                </a:solidFill>
              </a:rPr>
              <a:t>JORNADA ELECTORAL</a:t>
            </a:r>
            <a:endParaRPr lang="es-MX" sz="2000" dirty="0">
              <a:solidFill>
                <a:srgbClr val="3E5D6F"/>
              </a:solidFill>
            </a:endParaRPr>
          </a:p>
          <a:p>
            <a:endParaRPr lang="es-ES" sz="2000" dirty="0" smtClean="0">
              <a:latin typeface="Calibri" panose="020F0502020204030204" pitchFamily="34" charset="0"/>
            </a:endParaRPr>
          </a:p>
          <a:p>
            <a:endParaRPr lang="es-MX" sz="2000" dirty="0" smtClean="0"/>
          </a:p>
          <a:p>
            <a: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s-MX" sz="2000" dirty="0" smtClean="0">
              <a:effectLst/>
            </a:endParaRPr>
          </a:p>
          <a:p>
            <a:endParaRPr lang="es-MX" sz="2000" dirty="0">
              <a:ln w="0"/>
              <a:effectLst>
                <a:outerShdw blurRad="38100" dist="19050" dir="2700000" algn="tl" rotWithShape="0">
                  <a:schemeClr val="dk1">
                    <a:alpha val="40000"/>
                  </a:schemeClr>
                </a:outerShdw>
              </a:effectLst>
            </a:endParaRPr>
          </a:p>
          <a:p>
            <a:endParaRPr lang="es-MX" sz="2000" dirty="0"/>
          </a:p>
          <a:p>
            <a:endParaRPr lang="es-MX" sz="2000" dirty="0"/>
          </a:p>
          <a:p>
            <a:endParaRPr lang="es-MX" sz="2000" dirty="0"/>
          </a:p>
          <a:p>
            <a:endParaRPr lang="es-MX" sz="2000"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01DCEC54-42B0-43A0-B425-471A514466C7}" type="slidenum">
              <a:rPr lang="es-MX" smtClean="0"/>
              <a:t>2</a:t>
            </a:fld>
            <a:endParaRPr lang="es-MX" dirty="0"/>
          </a:p>
        </p:txBody>
      </p:sp>
    </p:spTree>
    <p:extLst>
      <p:ext uri="{BB962C8B-B14F-4D97-AF65-F5344CB8AC3E}">
        <p14:creationId xmlns:p14="http://schemas.microsoft.com/office/powerpoint/2010/main" val="1908558667"/>
      </p:ext>
    </p:extLst>
  </p:cSld>
  <p:clrMapOvr>
    <a:masterClrMapping/>
  </p:clrMapOvr>
  <p:transition>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1824039-D438-43A6-B805-5DA36329F404}"/>
              </a:ext>
            </a:extLst>
          </p:cNvPr>
          <p:cNvSpPr/>
          <p:nvPr/>
        </p:nvSpPr>
        <p:spPr>
          <a:xfrm>
            <a:off x="782872" y="812963"/>
            <a:ext cx="7571922" cy="323165"/>
          </a:xfrm>
          <a:prstGeom prst="rect">
            <a:avLst/>
          </a:prstGeom>
        </p:spPr>
        <p:txBody>
          <a:bodyPr wrap="square">
            <a:spAutoFit/>
          </a:bodyPr>
          <a:lstStyle/>
          <a:p>
            <a:pPr algn="ctr">
              <a:spcBef>
                <a:spcPct val="0"/>
              </a:spcBef>
              <a:defRPr/>
            </a:pPr>
            <a:r>
              <a:rPr lang="es-MX" sz="1500" b="1" dirty="0" smtClean="0">
                <a:solidFill>
                  <a:schemeClr val="tx1">
                    <a:lumMod val="75000"/>
                    <a:lumOff val="25000"/>
                  </a:schemeClr>
                </a:solidFill>
                <a:latin typeface="HEVELTICA"/>
                <a:ea typeface="Segoe UI" pitchFamily="34" charset="0"/>
                <a:cs typeface="Segoe UI" pitchFamily="34" charset="0"/>
              </a:rPr>
              <a:t>COORDINACIÓN DE </a:t>
            </a:r>
            <a:r>
              <a:rPr lang="es-MX" sz="1500" b="1" dirty="0">
                <a:solidFill>
                  <a:schemeClr val="tx1">
                    <a:lumMod val="75000"/>
                    <a:lumOff val="25000"/>
                  </a:schemeClr>
                </a:solidFill>
                <a:latin typeface="HEVELTICA"/>
                <a:ea typeface="Segoe UI" pitchFamily="34" charset="0"/>
                <a:cs typeface="Segoe UI" pitchFamily="34" charset="0"/>
              </a:rPr>
              <a:t>ORGANIZACIÓN </a:t>
            </a:r>
            <a:r>
              <a:rPr lang="es-MX" sz="1500" b="1" dirty="0" smtClean="0">
                <a:solidFill>
                  <a:schemeClr val="tx1">
                    <a:lumMod val="75000"/>
                    <a:lumOff val="25000"/>
                  </a:schemeClr>
                </a:solidFill>
                <a:latin typeface="HEVELTICA"/>
                <a:ea typeface="Segoe UI" pitchFamily="34" charset="0"/>
                <a:cs typeface="Segoe UI" pitchFamily="34" charset="0"/>
              </a:rPr>
              <a:t>ELECTORAL</a:t>
            </a:r>
            <a:endParaRPr lang="es-MX" sz="1500" b="1" dirty="0">
              <a:solidFill>
                <a:schemeClr val="tx1">
                  <a:lumMod val="75000"/>
                  <a:lumOff val="25000"/>
                </a:schemeClr>
              </a:solidFill>
              <a:latin typeface="HEVELTICA"/>
              <a:ea typeface="Segoe UI" pitchFamily="34" charset="0"/>
              <a:cs typeface="Segoe UI" pitchFamily="34" charset="0"/>
            </a:endParaRPr>
          </a:p>
        </p:txBody>
      </p:sp>
      <p:pic>
        <p:nvPicPr>
          <p:cNvPr id="6" name="Picture 2" descr="Uživatel IECoahuila na Twitteru: „Ya están en la bodega del  #ComitéDistrital los paquetes electorales que corresponden al #Distrito01  de #Acuña #Coahuila. Listos para ser utilizados en la Jornada Electoral del  próximo #18DeOctubr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38" y="2361000"/>
            <a:ext cx="5045087" cy="33215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3" name="Rectángulo 2"/>
          <p:cNvSpPr/>
          <p:nvPr/>
        </p:nvSpPr>
        <p:spPr>
          <a:xfrm>
            <a:off x="2127683" y="1363843"/>
            <a:ext cx="4882299" cy="769441"/>
          </a:xfrm>
          <a:prstGeom prst="rect">
            <a:avLst/>
          </a:prstGeom>
        </p:spPr>
        <p:txBody>
          <a:bodyPr wrap="none">
            <a:spAutoFit/>
          </a:bodyPr>
          <a:lstStyle/>
          <a:p>
            <a:r>
              <a:rPr lang="es-MX" sz="4400" dirty="0">
                <a:solidFill>
                  <a:srgbClr val="9C3866"/>
                </a:solidFill>
              </a:rPr>
              <a:t>BODEGA ELECTORAL</a:t>
            </a:r>
          </a:p>
        </p:txBody>
      </p:sp>
    </p:spTree>
    <p:extLst>
      <p:ext uri="{BB962C8B-B14F-4D97-AF65-F5344CB8AC3E}">
        <p14:creationId xmlns:p14="http://schemas.microsoft.com/office/powerpoint/2010/main" val="2400720950"/>
      </p:ext>
    </p:extLst>
  </p:cSld>
  <p:clrMapOvr>
    <a:masterClrMapping/>
  </p:clrMapOvr>
  <p:transition>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ortar rectángulo de esquina del mismo lado 11"/>
          <p:cNvSpPr/>
          <p:nvPr/>
        </p:nvSpPr>
        <p:spPr>
          <a:xfrm>
            <a:off x="160422" y="678904"/>
            <a:ext cx="8734052" cy="748289"/>
          </a:xfrm>
          <a:prstGeom prst="snip2SameRect">
            <a:avLst/>
          </a:prstGeom>
          <a:solidFill>
            <a:schemeClr val="bg1"/>
          </a:solidFill>
          <a:ln>
            <a:solidFill>
              <a:srgbClr val="9C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ángulo 1"/>
          <p:cNvSpPr/>
          <p:nvPr/>
        </p:nvSpPr>
        <p:spPr>
          <a:xfrm>
            <a:off x="265568" y="724041"/>
            <a:ext cx="8612863" cy="738664"/>
          </a:xfrm>
          <a:prstGeom prst="rect">
            <a:avLst/>
          </a:prstGeom>
        </p:spPr>
        <p:txBody>
          <a:bodyPr wrap="square">
            <a:spAutoFit/>
          </a:bodyPr>
          <a:lstStyle/>
          <a:p>
            <a:pPr algn="just"/>
            <a:r>
              <a:rPr lang="es-MX" sz="1400" dirty="0"/>
              <a:t>Uno de los primeros aspectos importantes en la cadena de custodia, es la </a:t>
            </a:r>
            <a:r>
              <a:rPr lang="es-MX" sz="1400" b="1" dirty="0"/>
              <a:t>generación de espacios físicos </a:t>
            </a:r>
            <a:r>
              <a:rPr lang="es-MX" sz="1400" dirty="0"/>
              <a:t>para asegurar el </a:t>
            </a:r>
            <a:r>
              <a:rPr lang="es-MX" sz="1400" b="1" dirty="0"/>
              <a:t>almacenamiento de la documentación electoral </a:t>
            </a:r>
            <a:r>
              <a:rPr lang="es-MX" sz="1400" dirty="0"/>
              <a:t>, el órgano distrital o municipal deberá determinar el lugar que ocupará la </a:t>
            </a:r>
            <a:r>
              <a:rPr lang="es-MX" sz="1400" b="1" dirty="0"/>
              <a:t>bodega electoral </a:t>
            </a:r>
            <a:r>
              <a:rPr lang="es-MX" sz="1400" dirty="0"/>
              <a:t>verificando que esté</a:t>
            </a:r>
            <a:r>
              <a:rPr lang="es-MX" sz="1400" dirty="0" smtClean="0"/>
              <a:t>:</a:t>
            </a:r>
            <a:endParaRPr lang="es-MX" sz="1400" dirty="0"/>
          </a:p>
        </p:txBody>
      </p:sp>
      <p:grpSp>
        <p:nvGrpSpPr>
          <p:cNvPr id="5" name="Grupo 4"/>
          <p:cNvGrpSpPr/>
          <p:nvPr/>
        </p:nvGrpSpPr>
        <p:grpSpPr>
          <a:xfrm>
            <a:off x="4750550" y="1648035"/>
            <a:ext cx="3940041" cy="3238830"/>
            <a:chOff x="4347431" y="1747620"/>
            <a:chExt cx="3940041" cy="3323987"/>
          </a:xfrm>
        </p:grpSpPr>
        <p:sp>
          <p:nvSpPr>
            <p:cNvPr id="4" name="Rectángulo 3"/>
            <p:cNvSpPr/>
            <p:nvPr/>
          </p:nvSpPr>
          <p:spPr>
            <a:xfrm>
              <a:off x="4347431" y="1747621"/>
              <a:ext cx="3940041" cy="3323986"/>
            </a:xfrm>
            <a:prstGeom prst="rect">
              <a:avLst/>
            </a:prstGeom>
            <a:solidFill>
              <a:schemeClr val="bg1"/>
            </a:solidFill>
            <a:ln>
              <a:solidFill>
                <a:srgbClr val="922E6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4390442" y="1747620"/>
              <a:ext cx="3897029" cy="3077766"/>
            </a:xfrm>
            <a:prstGeom prst="rect">
              <a:avLst/>
            </a:prstGeom>
            <a:scene3d>
              <a:camera prst="orthographicFront"/>
              <a:lightRig rig="threePt" dir="t"/>
            </a:scene3d>
            <a:sp3d>
              <a:bevelT/>
            </a:sp3d>
          </p:spPr>
          <p:txBody>
            <a:bodyPr wrap="square">
              <a:spAutoFit/>
            </a:bodyPr>
            <a:lstStyle/>
            <a:p>
              <a:pPr marL="173038" indent="-173038" algn="just">
                <a:buClr>
                  <a:srgbClr val="9C3866"/>
                </a:buClr>
                <a:buFont typeface="Wingdings" panose="05000000000000000000" pitchFamily="2" charset="2"/>
                <a:buChar char="§"/>
              </a:pPr>
              <a:endParaRPr lang="es-MX" sz="500" dirty="0" smtClean="0">
                <a:solidFill>
                  <a:prstClr val="black"/>
                </a:solidFill>
              </a:endParaRPr>
            </a:p>
            <a:p>
              <a:pPr marL="173038" indent="-173038" algn="just">
                <a:buClr>
                  <a:srgbClr val="9C3866"/>
                </a:buClr>
                <a:buFont typeface="Wingdings" panose="05000000000000000000" pitchFamily="2" charset="2"/>
                <a:buChar char="§"/>
              </a:pPr>
              <a:r>
                <a:rPr lang="es-MX" sz="1400" dirty="0" smtClean="0">
                  <a:solidFill>
                    <a:prstClr val="black"/>
                  </a:solidFill>
                </a:rPr>
                <a:t>Cerraduras </a:t>
              </a:r>
              <a:r>
                <a:rPr lang="es-MX" sz="1400" dirty="0">
                  <a:solidFill>
                    <a:prstClr val="black"/>
                  </a:solidFill>
                </a:rPr>
                <a:t>en buen funcionamiento</a:t>
              </a:r>
            </a:p>
            <a:p>
              <a:pPr marL="173038" indent="-173038" algn="just">
                <a:buClr>
                  <a:srgbClr val="9C3866"/>
                </a:buClr>
                <a:buFont typeface="Wingdings" panose="05000000000000000000" pitchFamily="2" charset="2"/>
                <a:buChar char="§"/>
              </a:pPr>
              <a:endParaRPr lang="es-MX" sz="500" dirty="0" smtClean="0">
                <a:solidFill>
                  <a:prstClr val="black"/>
                </a:solidFill>
              </a:endParaRPr>
            </a:p>
            <a:p>
              <a:pPr marL="173038" indent="-173038" algn="just">
                <a:buClr>
                  <a:srgbClr val="9C3866"/>
                </a:buClr>
                <a:buFont typeface="Wingdings" panose="05000000000000000000" pitchFamily="2" charset="2"/>
                <a:buChar char="§"/>
              </a:pPr>
              <a:r>
                <a:rPr lang="es-MX" sz="1400" dirty="0" smtClean="0">
                  <a:solidFill>
                    <a:prstClr val="black"/>
                  </a:solidFill>
                </a:rPr>
                <a:t>Que </a:t>
              </a:r>
              <a:r>
                <a:rPr lang="es-MX" sz="1400" dirty="0">
                  <a:solidFill>
                    <a:prstClr val="black"/>
                  </a:solidFill>
                </a:rPr>
                <a:t>solo cuente con un acceso y se clausuren los demás</a:t>
              </a:r>
            </a:p>
            <a:p>
              <a:pPr marL="173038" indent="-173038" algn="just">
                <a:buClr>
                  <a:srgbClr val="9C3866"/>
                </a:buClr>
                <a:buFont typeface="Wingdings" panose="05000000000000000000" pitchFamily="2" charset="2"/>
                <a:buChar char="§"/>
              </a:pPr>
              <a:endParaRPr lang="es-MX" sz="500" dirty="0" smtClean="0">
                <a:solidFill>
                  <a:prstClr val="black"/>
                </a:solidFill>
              </a:endParaRPr>
            </a:p>
            <a:p>
              <a:pPr marL="173038" indent="-173038" algn="just">
                <a:buClr>
                  <a:srgbClr val="9C3866"/>
                </a:buClr>
                <a:buFont typeface="Wingdings" panose="05000000000000000000" pitchFamily="2" charset="2"/>
                <a:buChar char="§"/>
              </a:pPr>
              <a:r>
                <a:rPr lang="es-MX" sz="1400" dirty="0" smtClean="0">
                  <a:solidFill>
                    <a:prstClr val="black"/>
                  </a:solidFill>
                </a:rPr>
                <a:t>Equipar </a:t>
              </a:r>
              <a:r>
                <a:rPr lang="es-MX" sz="1400" dirty="0">
                  <a:solidFill>
                    <a:prstClr val="black"/>
                  </a:solidFill>
                </a:rPr>
                <a:t>el espacio de la bodega con tarimas para colocar la documentación electoral</a:t>
              </a:r>
            </a:p>
            <a:p>
              <a:pPr marL="173038" indent="-173038" algn="just">
                <a:buClr>
                  <a:srgbClr val="9C3866"/>
                </a:buClr>
                <a:buFont typeface="Wingdings" panose="05000000000000000000" pitchFamily="2" charset="2"/>
                <a:buChar char="§"/>
              </a:pPr>
              <a:endParaRPr lang="es-MX" sz="500" dirty="0" smtClean="0">
                <a:solidFill>
                  <a:prstClr val="black"/>
                </a:solidFill>
              </a:endParaRPr>
            </a:p>
            <a:p>
              <a:pPr marL="173038" indent="-173038" algn="just">
                <a:buClr>
                  <a:srgbClr val="9C3866"/>
                </a:buClr>
                <a:buFont typeface="Wingdings" panose="05000000000000000000" pitchFamily="2" charset="2"/>
                <a:buChar char="§"/>
              </a:pPr>
              <a:r>
                <a:rPr lang="es-MX" sz="1400" dirty="0" smtClean="0">
                  <a:solidFill>
                    <a:prstClr val="black"/>
                  </a:solidFill>
                </a:rPr>
                <a:t>Extintores </a:t>
              </a:r>
              <a:r>
                <a:rPr lang="es-MX" sz="1400" dirty="0">
                  <a:solidFill>
                    <a:prstClr val="black"/>
                  </a:solidFill>
                </a:rPr>
                <a:t>de polvo químico ABC</a:t>
              </a:r>
            </a:p>
            <a:p>
              <a:pPr marL="173038" indent="-173038" algn="just">
                <a:buClr>
                  <a:srgbClr val="9C3866"/>
                </a:buClr>
                <a:buFont typeface="Wingdings" panose="05000000000000000000" pitchFamily="2" charset="2"/>
                <a:buChar char="§"/>
              </a:pPr>
              <a:endParaRPr lang="es-MX" sz="500" dirty="0" smtClean="0">
                <a:solidFill>
                  <a:prstClr val="black"/>
                </a:solidFill>
              </a:endParaRPr>
            </a:p>
            <a:p>
              <a:pPr marL="173038" indent="-173038" algn="just">
                <a:buClr>
                  <a:srgbClr val="9C3866"/>
                </a:buClr>
                <a:buFont typeface="Wingdings" panose="05000000000000000000" pitchFamily="2" charset="2"/>
                <a:buChar char="§"/>
              </a:pPr>
              <a:r>
                <a:rPr lang="es-MX" sz="1400" dirty="0" smtClean="0">
                  <a:solidFill>
                    <a:prstClr val="black"/>
                  </a:solidFill>
                </a:rPr>
                <a:t>Lámparas </a:t>
              </a:r>
              <a:r>
                <a:rPr lang="es-MX" sz="1400" dirty="0">
                  <a:solidFill>
                    <a:prstClr val="black"/>
                  </a:solidFill>
                </a:rPr>
                <a:t>de emergencia y señalizaciones</a:t>
              </a:r>
            </a:p>
            <a:p>
              <a:pPr marL="173038" indent="-173038" algn="just">
                <a:buClr>
                  <a:srgbClr val="9C3866"/>
                </a:buClr>
                <a:buFont typeface="Wingdings" panose="05000000000000000000" pitchFamily="2" charset="2"/>
                <a:buChar char="§"/>
              </a:pPr>
              <a:endParaRPr lang="es-MX" sz="500" dirty="0" smtClean="0">
                <a:solidFill>
                  <a:prstClr val="black"/>
                </a:solidFill>
              </a:endParaRPr>
            </a:p>
            <a:p>
              <a:pPr marL="173038" indent="-173038" algn="just">
                <a:buClr>
                  <a:srgbClr val="9C3866"/>
                </a:buClr>
                <a:buFont typeface="Wingdings" panose="05000000000000000000" pitchFamily="2" charset="2"/>
                <a:buChar char="§"/>
              </a:pPr>
              <a:r>
                <a:rPr lang="es-MX" sz="1400" dirty="0" smtClean="0">
                  <a:solidFill>
                    <a:prstClr val="black"/>
                  </a:solidFill>
                </a:rPr>
                <a:t>Se </a:t>
              </a:r>
              <a:r>
                <a:rPr lang="es-MX" sz="1400" dirty="0">
                  <a:solidFill>
                    <a:prstClr val="black"/>
                  </a:solidFill>
                </a:rPr>
                <a:t>ubique dentro o cerca de la sala del Consejo</a:t>
              </a:r>
            </a:p>
            <a:p>
              <a:pPr marL="173038" indent="-173038" algn="just">
                <a:buClr>
                  <a:srgbClr val="9C3866"/>
                </a:buClr>
                <a:buFont typeface="Wingdings" panose="05000000000000000000" pitchFamily="2" charset="2"/>
                <a:buChar char="§"/>
              </a:pPr>
              <a:endParaRPr lang="es-MX" sz="500" dirty="0" smtClean="0">
                <a:solidFill>
                  <a:prstClr val="black"/>
                </a:solidFill>
              </a:endParaRPr>
            </a:p>
            <a:p>
              <a:pPr marL="173038" indent="-173038" algn="just">
                <a:buClr>
                  <a:srgbClr val="9C3866"/>
                </a:buClr>
                <a:buFont typeface="Wingdings" panose="05000000000000000000" pitchFamily="2" charset="2"/>
                <a:buChar char="§"/>
              </a:pPr>
              <a:r>
                <a:rPr lang="es-MX" sz="1400" dirty="0" smtClean="0">
                  <a:solidFill>
                    <a:prstClr val="black"/>
                  </a:solidFill>
                </a:rPr>
                <a:t>Preferentemente </a:t>
              </a:r>
              <a:r>
                <a:rPr lang="es-MX" sz="1400" dirty="0">
                  <a:solidFill>
                    <a:prstClr val="black"/>
                  </a:solidFill>
                </a:rPr>
                <a:t>en planta baja</a:t>
              </a:r>
            </a:p>
            <a:p>
              <a:pPr marL="173038" indent="-173038" algn="just">
                <a:buClr>
                  <a:srgbClr val="9C3866"/>
                </a:buClr>
                <a:buFont typeface="Wingdings" panose="05000000000000000000" pitchFamily="2" charset="2"/>
                <a:buChar char="§"/>
              </a:pPr>
              <a:endParaRPr lang="es-MX" sz="500" dirty="0" smtClean="0">
                <a:solidFill>
                  <a:prstClr val="black"/>
                </a:solidFill>
              </a:endParaRPr>
            </a:p>
            <a:p>
              <a:pPr marL="173038" indent="-173038" algn="just">
                <a:buClr>
                  <a:srgbClr val="9C3866"/>
                </a:buClr>
                <a:buFont typeface="Wingdings" panose="05000000000000000000" pitchFamily="2" charset="2"/>
                <a:buChar char="§"/>
              </a:pPr>
              <a:r>
                <a:rPr lang="es-MX" sz="1400" dirty="0" smtClean="0">
                  <a:solidFill>
                    <a:prstClr val="black"/>
                  </a:solidFill>
                </a:rPr>
                <a:t>Tenga </a:t>
              </a:r>
              <a:r>
                <a:rPr lang="es-MX" sz="1400" dirty="0">
                  <a:solidFill>
                    <a:prstClr val="black"/>
                  </a:solidFill>
                </a:rPr>
                <a:t>la capacidad para contener todos los paquetes y remanentes</a:t>
              </a:r>
            </a:p>
          </p:txBody>
        </p:sp>
      </p:grpSp>
      <p:sp>
        <p:nvSpPr>
          <p:cNvPr id="7" name="object 3"/>
          <p:cNvSpPr/>
          <p:nvPr/>
        </p:nvSpPr>
        <p:spPr>
          <a:xfrm>
            <a:off x="2716568" y="4980899"/>
            <a:ext cx="3533312" cy="1828275"/>
          </a:xfrm>
          <a:prstGeom prst="rect">
            <a:avLst/>
          </a:prstGeom>
          <a:blipFill>
            <a:blip r:embed="rId2" cstate="print"/>
            <a:srcRect/>
            <a:stretch>
              <a:fillRect t="1" r="-6508" b="-6553"/>
            </a:stretch>
          </a:blipFill>
          <a:ln>
            <a:solidFill>
              <a:srgbClr val="7F2146"/>
            </a:solidFill>
          </a:ln>
        </p:spPr>
        <p:txBody>
          <a:bodyPr wrap="square" lIns="0" tIns="0" rIns="0" bIns="0" rtlCol="0">
            <a:noAutofit/>
          </a:bodyPr>
          <a:lstStyle/>
          <a:p>
            <a:endParaRPr dirty="0"/>
          </a:p>
        </p:txBody>
      </p:sp>
      <p:sp>
        <p:nvSpPr>
          <p:cNvPr id="9" name="Marcador de número de diapositiva 8"/>
          <p:cNvSpPr>
            <a:spLocks noGrp="1"/>
          </p:cNvSpPr>
          <p:nvPr>
            <p:ph type="sldNum" sz="quarter" idx="12"/>
          </p:nvPr>
        </p:nvSpPr>
        <p:spPr/>
        <p:txBody>
          <a:bodyPr/>
          <a:lstStyle/>
          <a:p>
            <a:fld id="{01DCEC54-42B0-43A0-B425-471A514466C7}" type="slidenum">
              <a:rPr lang="es-MX" smtClean="0"/>
              <a:t>21</a:t>
            </a:fld>
            <a:endParaRPr lang="es-MX" dirty="0"/>
          </a:p>
        </p:txBody>
      </p:sp>
      <p:sp>
        <p:nvSpPr>
          <p:cNvPr id="3" name="Título 2"/>
          <p:cNvSpPr>
            <a:spLocks noGrp="1"/>
          </p:cNvSpPr>
          <p:nvPr>
            <p:ph type="title"/>
          </p:nvPr>
        </p:nvSpPr>
        <p:spPr>
          <a:xfrm>
            <a:off x="276254" y="-1285643"/>
            <a:ext cx="7886700" cy="1325563"/>
          </a:xfrm>
        </p:spPr>
        <p:txBody>
          <a:bodyPr/>
          <a:lstStyle/>
          <a:p>
            <a:r>
              <a:rPr lang="es-MX" dirty="0" smtClean="0"/>
              <a:t>ACONDICIONAMIENTO</a:t>
            </a:r>
            <a:endParaRPr lang="es-MX" dirty="0"/>
          </a:p>
        </p:txBody>
      </p:sp>
      <p:sp>
        <p:nvSpPr>
          <p:cNvPr id="10" name="Rectángulo 9"/>
          <p:cNvSpPr/>
          <p:nvPr/>
        </p:nvSpPr>
        <p:spPr>
          <a:xfrm>
            <a:off x="462647" y="1630278"/>
            <a:ext cx="3531903" cy="3323987"/>
          </a:xfrm>
          <a:prstGeom prst="rect">
            <a:avLst/>
          </a:prstGeom>
          <a:solidFill>
            <a:schemeClr val="bg1"/>
          </a:solidFill>
          <a:ln>
            <a:solidFill>
              <a:srgbClr val="922E6E"/>
            </a:solidFill>
          </a:ln>
          <a:scene3d>
            <a:camera prst="orthographicFront"/>
            <a:lightRig rig="threePt" dir="t"/>
          </a:scene3d>
          <a:sp3d>
            <a:bevelT/>
          </a:sp3d>
        </p:spPr>
        <p:txBody>
          <a:bodyPr wrap="square">
            <a:spAutoFit/>
          </a:bodyPr>
          <a:lstStyle/>
          <a:p>
            <a:pPr marL="173038" lvl="0" indent="-173038" algn="just">
              <a:buClr>
                <a:srgbClr val="9C3866"/>
              </a:buClr>
              <a:buFont typeface="Wingdings" panose="05000000000000000000" pitchFamily="2" charset="2"/>
              <a:buChar char="§"/>
            </a:pPr>
            <a:r>
              <a:rPr lang="es-MX" sz="1400" dirty="0">
                <a:solidFill>
                  <a:prstClr val="black"/>
                </a:solidFill>
              </a:rPr>
              <a:t>Retirada de fuentes potenciales de incendios o explosiones y de cuerpos de </a:t>
            </a:r>
            <a:r>
              <a:rPr lang="es-MX" sz="1400" dirty="0" smtClean="0">
                <a:solidFill>
                  <a:prstClr val="black"/>
                </a:solidFill>
              </a:rPr>
              <a:t>agua.</a:t>
            </a:r>
            <a:endParaRPr lang="es-MX" sz="1400" dirty="0">
              <a:solidFill>
                <a:prstClr val="black"/>
              </a:solidFill>
            </a:endParaRPr>
          </a:p>
          <a:p>
            <a:pPr marL="173038" lvl="0" indent="-173038" algn="just">
              <a:buClr>
                <a:srgbClr val="9C3866"/>
              </a:buClr>
              <a:buFont typeface="Wingdings" panose="05000000000000000000" pitchFamily="2" charset="2"/>
              <a:buChar char="§"/>
            </a:pPr>
            <a:r>
              <a:rPr lang="es-MX" sz="1400" dirty="0">
                <a:solidFill>
                  <a:prstClr val="black"/>
                </a:solidFill>
              </a:rPr>
              <a:t>Provista de buen sistema de </a:t>
            </a:r>
            <a:r>
              <a:rPr lang="es-MX" sz="1400" dirty="0" smtClean="0">
                <a:solidFill>
                  <a:prstClr val="black"/>
                </a:solidFill>
              </a:rPr>
              <a:t>drenaje. </a:t>
            </a:r>
            <a:endParaRPr lang="es-MX" sz="1400" dirty="0">
              <a:solidFill>
                <a:prstClr val="black"/>
              </a:solidFill>
            </a:endParaRPr>
          </a:p>
          <a:p>
            <a:pPr marL="173038" lvl="0" indent="-173038" algn="just">
              <a:buClr>
                <a:srgbClr val="9C3866"/>
              </a:buClr>
              <a:buFont typeface="Wingdings" panose="05000000000000000000" pitchFamily="2" charset="2"/>
              <a:buChar char="§"/>
            </a:pPr>
            <a:r>
              <a:rPr lang="es-MX" sz="1400" dirty="0">
                <a:solidFill>
                  <a:prstClr val="black"/>
                </a:solidFill>
              </a:rPr>
              <a:t>Cuente con un nivel de piso por arriba del nivel del piso </a:t>
            </a:r>
            <a:r>
              <a:rPr lang="es-MX" sz="1400" dirty="0" smtClean="0">
                <a:solidFill>
                  <a:prstClr val="black"/>
                </a:solidFill>
              </a:rPr>
              <a:t>exterior.</a:t>
            </a:r>
            <a:endParaRPr lang="es-MX" sz="1400" dirty="0">
              <a:solidFill>
                <a:prstClr val="black"/>
              </a:solidFill>
            </a:endParaRPr>
          </a:p>
          <a:p>
            <a:pPr marL="173038" lvl="0" indent="-173038" algn="just">
              <a:buClr>
                <a:srgbClr val="9C3866"/>
              </a:buClr>
              <a:buFont typeface="Wingdings" panose="05000000000000000000" pitchFamily="2" charset="2"/>
              <a:buChar char="§"/>
            </a:pPr>
            <a:r>
              <a:rPr lang="es-MX" sz="1400" dirty="0">
                <a:solidFill>
                  <a:prstClr val="black"/>
                </a:solidFill>
              </a:rPr>
              <a:t>Las instalaciones eléctricas queden dentro de paredes y techos o en </a:t>
            </a:r>
            <a:r>
              <a:rPr lang="es-MX" sz="1400" dirty="0" smtClean="0">
                <a:solidFill>
                  <a:prstClr val="black"/>
                </a:solidFill>
              </a:rPr>
              <a:t>tuberías.</a:t>
            </a:r>
            <a:endParaRPr lang="es-MX" sz="1400" dirty="0">
              <a:solidFill>
                <a:prstClr val="black"/>
              </a:solidFill>
            </a:endParaRPr>
          </a:p>
          <a:p>
            <a:pPr marL="173038" lvl="0" indent="-173038" algn="just">
              <a:buClr>
                <a:srgbClr val="9C3866"/>
              </a:buClr>
              <a:buFont typeface="Wingdings" panose="05000000000000000000" pitchFamily="2" charset="2"/>
              <a:buChar char="§"/>
            </a:pPr>
            <a:r>
              <a:rPr lang="es-MX" sz="1400" dirty="0" smtClean="0">
                <a:solidFill>
                  <a:prstClr val="black"/>
                </a:solidFill>
              </a:rPr>
              <a:t>Techos impermeabilizados.</a:t>
            </a:r>
            <a:endParaRPr lang="es-MX" sz="1400" b="1" dirty="0">
              <a:solidFill>
                <a:prstClr val="black"/>
              </a:solidFill>
            </a:endParaRPr>
          </a:p>
          <a:p>
            <a:pPr marL="173038" lvl="0" indent="-173038" algn="just">
              <a:buClr>
                <a:srgbClr val="9C3866"/>
              </a:buClr>
              <a:buFont typeface="Wingdings" panose="05000000000000000000" pitchFamily="2" charset="2"/>
              <a:buChar char="§"/>
            </a:pPr>
            <a:r>
              <a:rPr lang="es-MX" sz="1400" dirty="0" smtClean="0">
                <a:solidFill>
                  <a:prstClr val="black"/>
                </a:solidFill>
              </a:rPr>
              <a:t>Drenaje pluvial libre de obstrucciones.</a:t>
            </a:r>
          </a:p>
          <a:p>
            <a:pPr marL="173038" lvl="0" indent="-173038" algn="just">
              <a:buClr>
                <a:srgbClr val="9C3866"/>
              </a:buClr>
              <a:buFont typeface="Wingdings" panose="05000000000000000000" pitchFamily="2" charset="2"/>
              <a:buChar char="§"/>
            </a:pPr>
            <a:r>
              <a:rPr lang="es-MX" sz="1400" dirty="0" smtClean="0">
                <a:solidFill>
                  <a:prstClr val="black"/>
                </a:solidFill>
              </a:rPr>
              <a:t>Instalaciones sanitarias con correcto funcionamiento.</a:t>
            </a:r>
          </a:p>
          <a:p>
            <a:pPr marL="173038" lvl="0" indent="-173038" algn="just">
              <a:buClr>
                <a:srgbClr val="9C3866"/>
              </a:buClr>
              <a:buFont typeface="Wingdings" panose="05000000000000000000" pitchFamily="2" charset="2"/>
              <a:buChar char="§"/>
            </a:pPr>
            <a:r>
              <a:rPr lang="es-MX" sz="1400" dirty="0" smtClean="0">
                <a:solidFill>
                  <a:prstClr val="black"/>
                </a:solidFill>
              </a:rPr>
              <a:t>Ventanas en buen estado y selladas, muros pintados y libres de salinidad</a:t>
            </a:r>
            <a:r>
              <a:rPr lang="es-MX" sz="1400" dirty="0" smtClean="0">
                <a:solidFill>
                  <a:prstClr val="black"/>
                </a:solidFill>
              </a:rPr>
              <a:t>.</a:t>
            </a:r>
          </a:p>
          <a:p>
            <a:pPr marL="173038" indent="-173038" algn="just">
              <a:buClr>
                <a:srgbClr val="9C3866"/>
              </a:buClr>
              <a:buFont typeface="Wingdings" panose="05000000000000000000" pitchFamily="2" charset="2"/>
              <a:buChar char="§"/>
            </a:pPr>
            <a:r>
              <a:rPr lang="es-MX" sz="1400" dirty="0">
                <a:solidFill>
                  <a:prstClr val="black"/>
                </a:solidFill>
              </a:rPr>
              <a:t>Pisos sin </a:t>
            </a:r>
            <a:r>
              <a:rPr lang="es-MX" sz="1400" dirty="0" smtClean="0">
                <a:solidFill>
                  <a:prstClr val="black"/>
                </a:solidFill>
              </a:rPr>
              <a:t>grietas</a:t>
            </a:r>
            <a:endParaRPr lang="es-MX" sz="1400" dirty="0" smtClean="0">
              <a:solidFill>
                <a:prstClr val="black"/>
              </a:solidFill>
            </a:endParaRPr>
          </a:p>
        </p:txBody>
      </p:sp>
      <p:sp>
        <p:nvSpPr>
          <p:cNvPr id="11" name="Rectángulo 10"/>
          <p:cNvSpPr/>
          <p:nvPr/>
        </p:nvSpPr>
        <p:spPr>
          <a:xfrm>
            <a:off x="2503133" y="155744"/>
            <a:ext cx="4051838" cy="346249"/>
          </a:xfrm>
          <a:prstGeom prst="rect">
            <a:avLst/>
          </a:prstGeom>
          <a:solidFill>
            <a:srgbClr val="9C3866"/>
          </a:solidFill>
        </p:spPr>
        <p:txBody>
          <a:bodyPr wrap="square">
            <a:spAutoFit/>
          </a:bodyPr>
          <a:lstStyle/>
          <a:p>
            <a:pPr algn="ctr"/>
            <a:r>
              <a:rPr lang="es-MX" sz="1650" b="1" dirty="0" smtClean="0">
                <a:solidFill>
                  <a:schemeClr val="bg1"/>
                </a:solidFill>
              </a:rPr>
              <a:t>ACONDICIONAMIENTO DE LA BODEGA </a:t>
            </a:r>
            <a:endParaRPr lang="es-MX" sz="1650" b="1" dirty="0">
              <a:solidFill>
                <a:schemeClr val="bg1"/>
              </a:solidFill>
            </a:endParaRPr>
          </a:p>
        </p:txBody>
      </p:sp>
      <p:sp>
        <p:nvSpPr>
          <p:cNvPr id="14" name="Flecha derecha 13"/>
          <p:cNvSpPr/>
          <p:nvPr/>
        </p:nvSpPr>
        <p:spPr>
          <a:xfrm>
            <a:off x="3994550" y="3136739"/>
            <a:ext cx="756000" cy="428264"/>
          </a:xfrm>
          <a:prstGeom prst="rightArrow">
            <a:avLst/>
          </a:prstGeom>
          <a:solidFill>
            <a:srgbClr val="9C3866"/>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185819855"/>
      </p:ext>
    </p:extLst>
  </p:cSld>
  <p:clrMapOvr>
    <a:masterClrMapping/>
  </p:clrMapOvr>
  <p:transition>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220194" y="283547"/>
            <a:ext cx="2833635" cy="6324808"/>
            <a:chOff x="332738" y="283547"/>
            <a:chExt cx="2833635" cy="6324808"/>
          </a:xfrm>
        </p:grpSpPr>
        <p:sp>
          <p:nvSpPr>
            <p:cNvPr id="2" name="Rectángulo 1"/>
            <p:cNvSpPr/>
            <p:nvPr/>
          </p:nvSpPr>
          <p:spPr>
            <a:xfrm>
              <a:off x="332738" y="868322"/>
              <a:ext cx="2833635" cy="5740033"/>
            </a:xfrm>
            <a:prstGeom prst="rect">
              <a:avLst/>
            </a:prstGeom>
            <a:solidFill>
              <a:schemeClr val="bg1"/>
            </a:solidFill>
            <a:ln>
              <a:solidFill>
                <a:srgbClr val="922E6E"/>
              </a:solidFill>
            </a:ln>
          </p:spPr>
          <p:txBody>
            <a:bodyPr wrap="square">
              <a:spAutoFit/>
            </a:bodyPr>
            <a:lstStyle/>
            <a:p>
              <a:pPr algn="just"/>
              <a:r>
                <a:rPr lang="es-MX" sz="1400" b="1" dirty="0">
                  <a:solidFill>
                    <a:srgbClr val="7F2146"/>
                  </a:solidFill>
                </a:rPr>
                <a:t>Otras consideraciones relevantes</a:t>
              </a:r>
            </a:p>
            <a:p>
              <a:endParaRPr lang="es-MX" sz="700" dirty="0"/>
            </a:p>
            <a:p>
              <a:pPr marL="257175" indent="-257175" algn="just">
                <a:buFont typeface="Arial" panose="020B0604020202020204" pitchFamily="34" charset="0"/>
                <a:buChar char="•"/>
              </a:pPr>
              <a:r>
                <a:rPr lang="es-MX" sz="1400" dirty="0"/>
                <a:t>Debe </a:t>
              </a:r>
              <a:r>
                <a:rPr lang="es-MX" sz="1400" b="1" dirty="0"/>
                <a:t>documentarse</a:t>
              </a:r>
              <a:r>
                <a:rPr lang="es-MX" sz="1400" dirty="0"/>
                <a:t> la llegada de la documentación electoral a la </a:t>
              </a:r>
              <a:r>
                <a:rPr lang="es-MX" sz="1400" dirty="0" smtClean="0"/>
                <a:t>bodega.</a:t>
              </a:r>
              <a:endParaRPr lang="es-MX" sz="1400" dirty="0"/>
            </a:p>
            <a:p>
              <a:pPr marL="257175" indent="-257175" algn="just">
                <a:buFont typeface="Arial" panose="020B0604020202020204" pitchFamily="34" charset="0"/>
                <a:buChar char="•"/>
              </a:pPr>
              <a:endParaRPr lang="es-MX" sz="700" dirty="0" smtClean="0"/>
            </a:p>
            <a:p>
              <a:pPr marL="257175" indent="-257175" algn="just">
                <a:buFont typeface="Arial" panose="020B0604020202020204" pitchFamily="34" charset="0"/>
                <a:buChar char="•"/>
              </a:pPr>
              <a:r>
                <a:rPr lang="es-MX" sz="1400" dirty="0" smtClean="0"/>
                <a:t>La </a:t>
              </a:r>
              <a:r>
                <a:rPr lang="es-MX" sz="1400" b="1" dirty="0"/>
                <a:t>presidencia de cada Consejo</a:t>
              </a:r>
              <a:r>
                <a:rPr lang="es-MX" sz="1400" dirty="0"/>
                <a:t> será responsable de la bodega</a:t>
              </a:r>
            </a:p>
            <a:p>
              <a:pPr marL="257175" indent="-257175" algn="just">
                <a:buFont typeface="Arial" panose="020B0604020202020204" pitchFamily="34" charset="0"/>
                <a:buChar char="•"/>
              </a:pPr>
              <a:endParaRPr lang="es-MX" sz="700" dirty="0" smtClean="0"/>
            </a:p>
            <a:p>
              <a:pPr marL="257175" indent="-257175" algn="just">
                <a:buFont typeface="Arial" panose="020B0604020202020204" pitchFamily="34" charset="0"/>
                <a:buChar char="•"/>
              </a:pPr>
              <a:r>
                <a:rPr lang="es-MX" sz="1400" dirty="0" smtClean="0"/>
                <a:t>Todas </a:t>
              </a:r>
              <a:r>
                <a:rPr lang="es-MX" sz="1400" dirty="0"/>
                <a:t>las </a:t>
              </a:r>
              <a:r>
                <a:rPr lang="es-MX" sz="1400" b="1" dirty="0"/>
                <a:t>operaciones y procedimientos</a:t>
              </a:r>
              <a:r>
                <a:rPr lang="es-MX" sz="1400" dirty="0"/>
                <a:t> deben registrarse en una bitácora</a:t>
              </a:r>
            </a:p>
            <a:p>
              <a:pPr marL="257175" indent="-257175" algn="just">
                <a:buFont typeface="Arial" panose="020B0604020202020204" pitchFamily="34" charset="0"/>
                <a:buChar char="•"/>
              </a:pPr>
              <a:endParaRPr lang="es-MX" sz="700" dirty="0" smtClean="0"/>
            </a:p>
            <a:p>
              <a:pPr marL="257175" indent="-257175" algn="just">
                <a:buFont typeface="Arial" panose="020B0604020202020204" pitchFamily="34" charset="0"/>
                <a:buChar char="•"/>
              </a:pPr>
              <a:r>
                <a:rPr lang="es-MX" sz="1400" dirty="0" smtClean="0"/>
                <a:t>Solo </a:t>
              </a:r>
              <a:r>
                <a:rPr lang="es-MX" sz="1400" dirty="0"/>
                <a:t>tendrán </a:t>
              </a:r>
              <a:r>
                <a:rPr lang="es-MX" sz="1400" b="1" dirty="0"/>
                <a:t>acceso</a:t>
              </a:r>
              <a:r>
                <a:rPr lang="es-MX" sz="1400" dirty="0"/>
                <a:t> los funcionarios y el personal autorizado por el Consejo</a:t>
              </a:r>
            </a:p>
            <a:p>
              <a:pPr marL="257175" indent="-257175" algn="just">
                <a:buFont typeface="Arial" panose="020B0604020202020204" pitchFamily="34" charset="0"/>
                <a:buChar char="•"/>
              </a:pPr>
              <a:endParaRPr lang="es-MX" sz="700" dirty="0" smtClean="0"/>
            </a:p>
            <a:p>
              <a:pPr marL="257175" indent="-257175" algn="just">
                <a:buFont typeface="Arial" panose="020B0604020202020204" pitchFamily="34" charset="0"/>
                <a:buChar char="•"/>
              </a:pPr>
              <a:r>
                <a:rPr lang="es-MX" sz="1400" dirty="0" smtClean="0"/>
                <a:t>La </a:t>
              </a:r>
              <a:r>
                <a:rPr lang="es-MX" sz="1400" b="1" dirty="0"/>
                <a:t>presidencia del consejo</a:t>
              </a:r>
              <a:r>
                <a:rPr lang="es-MX" sz="1400" dirty="0"/>
                <a:t> debe prever las tareas de custodia y resguardo por parte de las fuerzas de seguridad</a:t>
              </a:r>
            </a:p>
            <a:p>
              <a:pPr marL="257175" indent="-257175" algn="just">
                <a:buFont typeface="Arial" panose="020B0604020202020204" pitchFamily="34" charset="0"/>
                <a:buChar char="•"/>
              </a:pPr>
              <a:endParaRPr lang="es-MX" sz="1400" dirty="0">
                <a:solidFill>
                  <a:srgbClr val="7F2146"/>
                </a:solidFill>
              </a:endParaRPr>
            </a:p>
            <a:p>
              <a:pPr algn="just"/>
              <a:r>
                <a:rPr lang="es-MX" sz="1400" b="1" dirty="0" smtClean="0">
                  <a:solidFill>
                    <a:srgbClr val="7F2146"/>
                  </a:solidFill>
                </a:rPr>
                <a:t>Actividades  </a:t>
              </a:r>
              <a:r>
                <a:rPr lang="es-MX" sz="1400" b="1" dirty="0">
                  <a:solidFill>
                    <a:srgbClr val="7F2146"/>
                  </a:solidFill>
                </a:rPr>
                <a:t>relevantes</a:t>
              </a:r>
            </a:p>
            <a:p>
              <a:endParaRPr lang="es-MX" sz="1000" dirty="0"/>
            </a:p>
            <a:p>
              <a:pPr marL="257175" indent="-257175" algn="just">
                <a:buFont typeface="Arial" panose="020B0604020202020204" pitchFamily="34" charset="0"/>
                <a:buChar char="•"/>
              </a:pPr>
              <a:r>
                <a:rPr lang="es-MX" sz="1400" b="1" dirty="0"/>
                <a:t>Determinación de espacios</a:t>
              </a:r>
              <a:r>
                <a:rPr lang="es-MX" sz="1400" dirty="0"/>
                <a:t> </a:t>
              </a:r>
              <a:endParaRPr lang="es-MX" sz="1400" dirty="0">
                <a:solidFill>
                  <a:srgbClr val="7F2146"/>
                </a:solidFill>
              </a:endParaRPr>
            </a:p>
            <a:p>
              <a:pPr marL="257175" indent="-257175" algn="just">
                <a:buFont typeface="Arial" panose="020B0604020202020204" pitchFamily="34" charset="0"/>
                <a:buChar char="•"/>
              </a:pPr>
              <a:r>
                <a:rPr lang="es-MX" sz="1400" dirty="0"/>
                <a:t>Definición de </a:t>
              </a:r>
              <a:r>
                <a:rPr lang="es-MX" sz="1400" b="1" dirty="0"/>
                <a:t>equipamiento y seguridad </a:t>
              </a:r>
              <a:endParaRPr lang="es-MX" sz="1400" b="1" dirty="0" smtClean="0"/>
            </a:p>
            <a:p>
              <a:pPr marL="257175" indent="-257175" algn="just">
                <a:buFont typeface="Arial" panose="020B0604020202020204" pitchFamily="34" charset="0"/>
                <a:buChar char="•"/>
              </a:pPr>
              <a:r>
                <a:rPr lang="es-MX" sz="1400" dirty="0" smtClean="0"/>
                <a:t>Designación </a:t>
              </a:r>
              <a:r>
                <a:rPr lang="es-MX" sz="1400" dirty="0"/>
                <a:t>de </a:t>
              </a:r>
              <a:r>
                <a:rPr lang="es-MX" sz="1400" b="1" dirty="0"/>
                <a:t>personal que accede </a:t>
              </a:r>
              <a:r>
                <a:rPr lang="es-MX" sz="1400" b="1" dirty="0" smtClean="0"/>
                <a:t>a la </a:t>
              </a:r>
              <a:r>
                <a:rPr lang="es-MX" sz="1400" b="1" dirty="0"/>
                <a:t>bodega</a:t>
              </a:r>
              <a:r>
                <a:rPr lang="es-MX" sz="1400" dirty="0"/>
                <a:t> </a:t>
              </a:r>
              <a:endParaRPr lang="es-MX" sz="1400" dirty="0">
                <a:solidFill>
                  <a:srgbClr val="7F2146"/>
                </a:solidFill>
              </a:endParaRPr>
            </a:p>
          </p:txBody>
        </p:sp>
        <p:sp>
          <p:nvSpPr>
            <p:cNvPr id="4" name="Rectángulo 3"/>
            <p:cNvSpPr/>
            <p:nvPr/>
          </p:nvSpPr>
          <p:spPr>
            <a:xfrm>
              <a:off x="332738" y="283547"/>
              <a:ext cx="2833635" cy="584775"/>
            </a:xfrm>
            <a:prstGeom prst="rect">
              <a:avLst/>
            </a:prstGeom>
            <a:solidFill>
              <a:srgbClr val="9C3866"/>
            </a:solidFill>
          </p:spPr>
          <p:txBody>
            <a:bodyPr wrap="square">
              <a:spAutoFit/>
            </a:bodyPr>
            <a:lstStyle/>
            <a:p>
              <a:pPr algn="ctr"/>
              <a:r>
                <a:rPr lang="es-MX" sz="1600" b="1" dirty="0">
                  <a:solidFill>
                    <a:schemeClr val="bg1"/>
                  </a:solidFill>
                </a:rPr>
                <a:t>ACONDICIONAMIENTO DE LA </a:t>
              </a:r>
              <a:r>
                <a:rPr lang="es-MX" sz="1600" b="1" dirty="0" smtClean="0">
                  <a:solidFill>
                    <a:schemeClr val="bg1"/>
                  </a:solidFill>
                </a:rPr>
                <a:t>BODEGA</a:t>
              </a:r>
              <a:endParaRPr lang="es-MX" sz="1600" b="1" dirty="0">
                <a:solidFill>
                  <a:schemeClr val="bg1"/>
                </a:solidFill>
              </a:endParaRPr>
            </a:p>
          </p:txBody>
        </p:sp>
      </p:grpSp>
      <p:graphicFrame>
        <p:nvGraphicFramePr>
          <p:cNvPr id="12" name="Diagrama 11"/>
          <p:cNvGraphicFramePr/>
          <p:nvPr>
            <p:extLst>
              <p:ext uri="{D42A27DB-BD31-4B8C-83A1-F6EECF244321}">
                <p14:modId xmlns:p14="http://schemas.microsoft.com/office/powerpoint/2010/main" val="2817031439"/>
              </p:ext>
            </p:extLst>
          </p:nvPr>
        </p:nvGraphicFramePr>
        <p:xfrm>
          <a:off x="2575502" y="476546"/>
          <a:ext cx="6310746" cy="5100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ángulo 12"/>
          <p:cNvSpPr/>
          <p:nvPr/>
        </p:nvSpPr>
        <p:spPr>
          <a:xfrm>
            <a:off x="4207217" y="276491"/>
            <a:ext cx="4215766" cy="400110"/>
          </a:xfrm>
          <a:prstGeom prst="rect">
            <a:avLst/>
          </a:prstGeom>
          <a:solidFill>
            <a:srgbClr val="7F2146"/>
          </a:solidFill>
        </p:spPr>
        <p:txBody>
          <a:bodyPr wrap="square">
            <a:spAutoFit/>
          </a:bodyPr>
          <a:lstStyle/>
          <a:p>
            <a:pPr algn="just"/>
            <a:r>
              <a:rPr lang="es-MX" sz="2000" b="1" dirty="0" smtClean="0">
                <a:solidFill>
                  <a:schemeClr val="bg1"/>
                </a:solidFill>
              </a:rPr>
              <a:t>CONTEO, SELLADO Y AGRUPAMIENTO</a:t>
            </a:r>
          </a:p>
        </p:txBody>
      </p:sp>
      <p:pic>
        <p:nvPicPr>
          <p:cNvPr id="14" name="Imagen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4895" y="5303519"/>
            <a:ext cx="2700982" cy="1417957"/>
          </a:xfrm>
          <a:prstGeom prst="rect">
            <a:avLst/>
          </a:prstGeom>
          <a:ln>
            <a:solidFill>
              <a:srgbClr val="3E5D6F"/>
            </a:solidFill>
          </a:ln>
        </p:spPr>
      </p:pic>
      <p:sp>
        <p:nvSpPr>
          <p:cNvPr id="15" name="Marcador de pie de página 14"/>
          <p:cNvSpPr>
            <a:spLocks noGrp="1"/>
          </p:cNvSpPr>
          <p:nvPr>
            <p:ph type="ftr" sz="quarter" idx="11"/>
          </p:nvPr>
        </p:nvSpPr>
        <p:spPr>
          <a:xfrm>
            <a:off x="2644775" y="6356351"/>
            <a:ext cx="3086100" cy="365125"/>
          </a:xfrm>
        </p:spPr>
        <p:txBody>
          <a:bodyPr/>
          <a:lstStyle/>
          <a:p>
            <a:r>
              <a:rPr lang="es-MX" dirty="0" smtClean="0"/>
              <a:t>MR 2024.</a:t>
            </a:r>
            <a:endParaRPr lang="es-MX" dirty="0"/>
          </a:p>
        </p:txBody>
      </p:sp>
      <p:sp>
        <p:nvSpPr>
          <p:cNvPr id="16" name="Marcador de número de diapositiva 15"/>
          <p:cNvSpPr>
            <a:spLocks noGrp="1"/>
          </p:cNvSpPr>
          <p:nvPr>
            <p:ph type="sldNum" sz="quarter" idx="12"/>
          </p:nvPr>
        </p:nvSpPr>
        <p:spPr/>
        <p:txBody>
          <a:bodyPr/>
          <a:lstStyle/>
          <a:p>
            <a:fld id="{01DCEC54-42B0-43A0-B425-471A514466C7}" type="slidenum">
              <a:rPr lang="es-MX" smtClean="0"/>
              <a:t>22</a:t>
            </a:fld>
            <a:endParaRPr lang="es-MX" dirty="0"/>
          </a:p>
        </p:txBody>
      </p:sp>
    </p:spTree>
    <p:extLst>
      <p:ext uri="{BB962C8B-B14F-4D97-AF65-F5344CB8AC3E}">
        <p14:creationId xmlns:p14="http://schemas.microsoft.com/office/powerpoint/2010/main" val="1759791842"/>
      </p:ext>
    </p:extLst>
  </p:cSld>
  <p:clrMapOvr>
    <a:masterClrMapping/>
  </p:clrMapOvr>
  <p:transition>
    <p:circl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38829"/>
            <a:ext cx="7886700" cy="1325563"/>
          </a:xfrm>
        </p:spPr>
        <p:txBody>
          <a:bodyPr>
            <a:normAutofit/>
          </a:bodyPr>
          <a:lstStyle/>
          <a:p>
            <a:pPr algn="ctr"/>
            <a:r>
              <a:rPr lang="es-MX" sz="2800" b="1" dirty="0" smtClean="0">
                <a:ln w="0"/>
                <a:solidFill>
                  <a:srgbClr val="9C3866"/>
                </a:solidFill>
              </a:rPr>
              <a:t>La disposición de anaqueles en la bodega electoral</a:t>
            </a:r>
            <a:endParaRPr lang="es-MX" sz="2800" b="1" dirty="0">
              <a:ln w="0"/>
              <a:solidFill>
                <a:srgbClr val="9C3866"/>
              </a:solidFill>
            </a:endParaRPr>
          </a:p>
        </p:txBody>
      </p:sp>
      <p:sp>
        <p:nvSpPr>
          <p:cNvPr id="3" name="Marcador de pie de página 2"/>
          <p:cNvSpPr>
            <a:spLocks noGrp="1"/>
          </p:cNvSpPr>
          <p:nvPr>
            <p:ph type="ftr" sz="quarter" idx="11"/>
          </p:nvPr>
        </p:nvSpPr>
        <p:spPr/>
        <p:txBody>
          <a:bodyPr/>
          <a:lstStyle/>
          <a:p>
            <a:r>
              <a:rPr lang="es-MX" dirty="0" smtClean="0"/>
              <a:t>MR 2024.</a:t>
            </a:r>
            <a:endParaRPr lang="es-MX" dirty="0"/>
          </a:p>
        </p:txBody>
      </p:sp>
      <p:sp>
        <p:nvSpPr>
          <p:cNvPr id="5" name="Rectangle 2"/>
          <p:cNvSpPr>
            <a:spLocks noChangeArrowheads="1"/>
          </p:cNvSpPr>
          <p:nvPr/>
        </p:nvSpPr>
        <p:spPr bwMode="auto">
          <a:xfrm>
            <a:off x="686113" y="2801676"/>
            <a:ext cx="328581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82563" marR="0" lvl="0" indent="-182563" algn="just" defTabSz="914400" rtl="0" eaLnBrk="0" fontAlgn="base" latinLnBrk="0" hangingPunct="0">
              <a:lnSpc>
                <a:spcPct val="100000"/>
              </a:lnSpc>
              <a:spcBef>
                <a:spcPct val="0"/>
              </a:spcBef>
              <a:spcAft>
                <a:spcPct val="0"/>
              </a:spcAft>
              <a:buClr>
                <a:srgbClr val="7F2146"/>
              </a:buClr>
              <a:buSzTx/>
              <a:buFont typeface="Wingdings" panose="05000000000000000000" pitchFamily="2" charset="2"/>
              <a:buChar char="§"/>
              <a:tabLst/>
            </a:pPr>
            <a:r>
              <a:rPr kumimoji="0" lang="es-MX" altLang="es-MX" sz="1400"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El sentido en la cual deben de iniciar el etiquetado de los anaqueles.</a:t>
            </a:r>
            <a:endParaRPr kumimoji="0" lang="es-MX" altLang="es-MX" sz="1400" b="0" i="0" u="none" strike="noStrike" cap="none" normalizeH="0" baseline="0" dirty="0" smtClean="0">
              <a:ln>
                <a:noFill/>
              </a:ln>
              <a:solidFill>
                <a:schemeClr val="tx1"/>
              </a:solidFill>
              <a:effectLst/>
              <a:latin typeface="+mn-lt"/>
            </a:endParaRPr>
          </a:p>
          <a:p>
            <a:pPr marL="182563" marR="0" lvl="0" indent="-182563" algn="just" defTabSz="914400" rtl="0" eaLnBrk="0" fontAlgn="base" latinLnBrk="0" hangingPunct="0">
              <a:lnSpc>
                <a:spcPct val="100000"/>
              </a:lnSpc>
              <a:spcBef>
                <a:spcPct val="0"/>
              </a:spcBef>
              <a:spcAft>
                <a:spcPct val="0"/>
              </a:spcAft>
              <a:buClr>
                <a:srgbClr val="7F2146"/>
              </a:buClr>
              <a:buSzTx/>
              <a:buFont typeface="Wingdings" panose="05000000000000000000" pitchFamily="2" charset="2"/>
              <a:buChar char="§"/>
              <a:tabLst/>
            </a:pPr>
            <a:r>
              <a:rPr kumimoji="0" lang="es-MX" altLang="es-MX" sz="1400"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La forma y el sentido del pegado las etiquetas  </a:t>
            </a:r>
            <a:endParaRPr kumimoji="0" lang="es-MX" altLang="es-MX" sz="1400" b="0" i="0" u="none" strike="noStrike" cap="none" normalizeH="0" baseline="0" dirty="0" smtClean="0">
              <a:ln>
                <a:noFill/>
              </a:ln>
              <a:solidFill>
                <a:schemeClr val="tx1"/>
              </a:solidFill>
              <a:effectLst/>
              <a:latin typeface="+mn-lt"/>
            </a:endParaRPr>
          </a:p>
          <a:p>
            <a:pPr marL="182563" marR="0" lvl="0" indent="-182563" algn="just" defTabSz="914400" rtl="0" eaLnBrk="0" fontAlgn="base" latinLnBrk="0" hangingPunct="0">
              <a:lnSpc>
                <a:spcPct val="100000"/>
              </a:lnSpc>
              <a:spcBef>
                <a:spcPct val="0"/>
              </a:spcBef>
              <a:spcAft>
                <a:spcPct val="0"/>
              </a:spcAft>
              <a:buClr>
                <a:srgbClr val="7F2146"/>
              </a:buClr>
              <a:buSzTx/>
              <a:buFont typeface="Wingdings" panose="05000000000000000000" pitchFamily="2" charset="2"/>
              <a:buChar char="§"/>
              <a:tabLst/>
            </a:pPr>
            <a:r>
              <a:rPr kumimoji="0" lang="es-MX" altLang="es-MX" sz="1400"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La forma que deben de rotular los paquetes</a:t>
            </a:r>
            <a:r>
              <a:rPr kumimoji="0" lang="es-MX" altLang="es-MX" sz="120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a:t>
            </a:r>
            <a:endParaRPr kumimoji="0" lang="es-MX" altLang="es-MX"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200" b="0" i="0" u="none" strike="noStrike" cap="none" normalizeH="0" baseline="0" dirty="0" smtClean="0">
              <a:ln>
                <a:noFill/>
              </a:ln>
              <a:solidFill>
                <a:schemeClr val="tx1"/>
              </a:solidFill>
              <a:effectLst/>
            </a:endParaRPr>
          </a:p>
        </p:txBody>
      </p:sp>
      <p:pic>
        <p:nvPicPr>
          <p:cNvPr id="2049"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893" y="2702938"/>
            <a:ext cx="4389602" cy="3653413"/>
          </a:xfrm>
          <a:prstGeom prst="rect">
            <a:avLst/>
          </a:prstGeom>
          <a:noFill/>
          <a:ln>
            <a:solidFill>
              <a:srgbClr val="3E5D6F"/>
            </a:solidFill>
          </a:ln>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024128" y="22006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263" y="4529644"/>
            <a:ext cx="3390690" cy="1907263"/>
          </a:xfrm>
          <a:prstGeom prst="rect">
            <a:avLst/>
          </a:prstGeom>
          <a:ln>
            <a:solidFill>
              <a:srgbClr val="3E5D6F"/>
            </a:solidFill>
          </a:ln>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263" y="1041491"/>
            <a:ext cx="8233232" cy="1404408"/>
          </a:xfrm>
          <a:prstGeom prst="rect">
            <a:avLst/>
          </a:prstGeom>
          <a:ln>
            <a:solidFill>
              <a:srgbClr val="3E5D6F"/>
            </a:solidFill>
          </a:ln>
        </p:spPr>
      </p:pic>
      <p:sp>
        <p:nvSpPr>
          <p:cNvPr id="7" name="Marcador de número de diapositiva 6"/>
          <p:cNvSpPr>
            <a:spLocks noGrp="1"/>
          </p:cNvSpPr>
          <p:nvPr>
            <p:ph type="sldNum" sz="quarter" idx="12"/>
          </p:nvPr>
        </p:nvSpPr>
        <p:spPr/>
        <p:txBody>
          <a:bodyPr/>
          <a:lstStyle/>
          <a:p>
            <a:fld id="{01DCEC54-42B0-43A0-B425-471A514466C7}" type="slidenum">
              <a:rPr lang="es-MX" smtClean="0"/>
              <a:t>23</a:t>
            </a:fld>
            <a:endParaRPr lang="es-MX" dirty="0"/>
          </a:p>
        </p:txBody>
      </p:sp>
    </p:spTree>
    <p:extLst>
      <p:ext uri="{BB962C8B-B14F-4D97-AF65-F5344CB8AC3E}">
        <p14:creationId xmlns:p14="http://schemas.microsoft.com/office/powerpoint/2010/main" val="2555457231"/>
      </p:ext>
    </p:extLst>
  </p:cSld>
  <p:clrMapOvr>
    <a:masterClrMapping/>
  </p:clrMapOvr>
  <p:transition>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s-MX" dirty="0" smtClean="0"/>
              <a:t>MR 2024.</a:t>
            </a:r>
            <a:endParaRPr lang="es-MX" dirty="0"/>
          </a:p>
        </p:txBody>
      </p:sp>
      <p:sp>
        <p:nvSpPr>
          <p:cNvPr id="5" name="Título 1"/>
          <p:cNvSpPr>
            <a:spLocks noGrp="1"/>
          </p:cNvSpPr>
          <p:nvPr>
            <p:ph type="title"/>
          </p:nvPr>
        </p:nvSpPr>
        <p:spPr>
          <a:xfrm>
            <a:off x="371533" y="-31431"/>
            <a:ext cx="8344662" cy="915034"/>
          </a:xfrm>
        </p:spPr>
        <p:txBody>
          <a:bodyPr>
            <a:normAutofit/>
          </a:bodyPr>
          <a:lstStyle/>
          <a:p>
            <a:pPr algn="ctr"/>
            <a:r>
              <a:rPr lang="es-MX" sz="2800" b="1" dirty="0" smtClean="0">
                <a:ln w="0"/>
                <a:solidFill>
                  <a:srgbClr val="9C3866"/>
                </a:solidFill>
              </a:rPr>
              <a:t>La disposición de anaqueles en la bodega electoral</a:t>
            </a:r>
            <a:endParaRPr lang="es-MX" sz="2800" b="1" dirty="0">
              <a:ln w="0"/>
              <a:solidFill>
                <a:srgbClr val="9C3866"/>
              </a:solidFill>
            </a:endParaRPr>
          </a:p>
        </p:txBody>
      </p:sp>
      <p:pic>
        <p:nvPicPr>
          <p:cNvPr id="6" name="Imagen 5"/>
          <p:cNvPicPr/>
          <p:nvPr/>
        </p:nvPicPr>
        <p:blipFill>
          <a:blip r:embed="rId2">
            <a:extLst>
              <a:ext uri="{BEBA8EAE-BF5A-486C-A8C5-ECC9F3942E4B}">
                <a14:imgProps xmlns:a14="http://schemas.microsoft.com/office/drawing/2010/main">
                  <a14:imgLayer r:embed="rId3">
                    <a14:imgEffect>
                      <a14:backgroundRemoval t="0" b="100000" l="0" r="100000">
                        <a14:foregroundMark x1="14105" y1="13732" x2="31081" y2="48944"/>
                        <a14:foregroundMark x1="22128" y1="11033" x2="23649" y2="13732"/>
                        <a14:foregroundMark x1="79392" y1="20070" x2="91807" y2="45775"/>
                        <a14:foregroundMark x1="79392" y1="60094" x2="91639" y2="89085"/>
                      </a14:backgroundRemoval>
                    </a14:imgEffect>
                  </a14:imgLayer>
                </a14:imgProps>
              </a:ext>
              <a:ext uri="{28A0092B-C50C-407E-A947-70E740481C1C}">
                <a14:useLocalDpi xmlns:a14="http://schemas.microsoft.com/office/drawing/2010/main" val="0"/>
              </a:ext>
            </a:extLst>
          </a:blip>
          <a:srcRect/>
          <a:stretch>
            <a:fillRect/>
          </a:stretch>
        </p:blipFill>
        <p:spPr bwMode="auto">
          <a:xfrm>
            <a:off x="1146048" y="816866"/>
            <a:ext cx="6510528" cy="5539486"/>
          </a:xfrm>
          <a:prstGeom prst="rect">
            <a:avLst/>
          </a:prstGeom>
          <a:noFill/>
        </p:spPr>
      </p:pic>
      <p:sp>
        <p:nvSpPr>
          <p:cNvPr id="7" name="CuadroTexto 6"/>
          <p:cNvSpPr txBox="1"/>
          <p:nvPr/>
        </p:nvSpPr>
        <p:spPr>
          <a:xfrm>
            <a:off x="1236178" y="4577627"/>
            <a:ext cx="2525620" cy="830997"/>
          </a:xfrm>
          <a:prstGeom prst="rect">
            <a:avLst/>
          </a:prstGeom>
          <a:noFill/>
        </p:spPr>
        <p:txBody>
          <a:bodyPr wrap="square" rtlCol="0">
            <a:spAutoFit/>
          </a:bodyPr>
          <a:lstStyle/>
          <a:p>
            <a:r>
              <a:rPr lang="es-MX" sz="1600" dirty="0" smtClean="0"/>
              <a:t>Etiquetado de anaqueles y</a:t>
            </a:r>
          </a:p>
          <a:p>
            <a:pPr algn="just"/>
            <a:r>
              <a:rPr lang="es-MX" sz="1600" dirty="0" smtClean="0"/>
              <a:t>Rotulado de las cajas paquetes Electorales.</a:t>
            </a:r>
            <a:endParaRPr lang="es-MX" sz="1600" dirty="0"/>
          </a:p>
        </p:txBody>
      </p:sp>
      <p:sp>
        <p:nvSpPr>
          <p:cNvPr id="2" name="CuadroTexto 1"/>
          <p:cNvSpPr txBox="1"/>
          <p:nvPr/>
        </p:nvSpPr>
        <p:spPr>
          <a:xfrm>
            <a:off x="6030716" y="1899139"/>
            <a:ext cx="1214147" cy="230832"/>
          </a:xfrm>
          <a:prstGeom prst="rect">
            <a:avLst/>
          </a:prstGeom>
          <a:solidFill>
            <a:srgbClr val="FFC5E2"/>
          </a:solidFill>
        </p:spPr>
        <p:txBody>
          <a:bodyPr wrap="square" rtlCol="0">
            <a:spAutoFit/>
          </a:bodyPr>
          <a:lstStyle/>
          <a:p>
            <a:r>
              <a:rPr lang="es-ES" sz="900" dirty="0" smtClean="0">
                <a:solidFill>
                  <a:schemeClr val="accent2">
                    <a:lumMod val="75000"/>
                  </a:schemeClr>
                </a:solidFill>
              </a:rPr>
              <a:t>14 EMILIANO ZAPATA</a:t>
            </a:r>
            <a:endParaRPr lang="es-MX" sz="900" dirty="0">
              <a:solidFill>
                <a:schemeClr val="accent2">
                  <a:lumMod val="75000"/>
                </a:schemeClr>
              </a:solidFill>
            </a:endParaRPr>
          </a:p>
        </p:txBody>
      </p:sp>
      <p:sp>
        <p:nvSpPr>
          <p:cNvPr id="8" name="CuadroTexto 7"/>
          <p:cNvSpPr txBox="1"/>
          <p:nvPr/>
        </p:nvSpPr>
        <p:spPr>
          <a:xfrm>
            <a:off x="2031472" y="2014555"/>
            <a:ext cx="1214147" cy="230832"/>
          </a:xfrm>
          <a:prstGeom prst="rect">
            <a:avLst/>
          </a:prstGeom>
          <a:solidFill>
            <a:srgbClr val="FFC5E2"/>
          </a:solidFill>
        </p:spPr>
        <p:txBody>
          <a:bodyPr wrap="square" rtlCol="0">
            <a:spAutoFit/>
          </a:bodyPr>
          <a:lstStyle/>
          <a:p>
            <a:r>
              <a:rPr lang="es-ES" sz="900" dirty="0" smtClean="0">
                <a:solidFill>
                  <a:schemeClr val="accent2">
                    <a:lumMod val="75000"/>
                  </a:schemeClr>
                </a:solidFill>
              </a:rPr>
              <a:t>13 CUNDUACÁN</a:t>
            </a:r>
            <a:endParaRPr lang="es-MX" sz="900" dirty="0">
              <a:solidFill>
                <a:schemeClr val="accent2">
                  <a:lumMod val="75000"/>
                </a:schemeClr>
              </a:solidFill>
            </a:endParaRPr>
          </a:p>
        </p:txBody>
      </p:sp>
      <p:sp>
        <p:nvSpPr>
          <p:cNvPr id="9" name="CuadroTexto 8"/>
          <p:cNvSpPr txBox="1"/>
          <p:nvPr/>
        </p:nvSpPr>
        <p:spPr>
          <a:xfrm>
            <a:off x="6030715" y="4414320"/>
            <a:ext cx="1214147" cy="230832"/>
          </a:xfrm>
          <a:prstGeom prst="rect">
            <a:avLst/>
          </a:prstGeom>
          <a:solidFill>
            <a:srgbClr val="FFC5E2"/>
          </a:solidFill>
        </p:spPr>
        <p:txBody>
          <a:bodyPr wrap="square" rtlCol="0">
            <a:spAutoFit/>
          </a:bodyPr>
          <a:lstStyle/>
          <a:p>
            <a:r>
              <a:rPr lang="es-ES" sz="900" dirty="0" smtClean="0">
                <a:solidFill>
                  <a:schemeClr val="accent2">
                    <a:lumMod val="75000"/>
                  </a:schemeClr>
                </a:solidFill>
              </a:rPr>
              <a:t>16 MACUSPANA</a:t>
            </a:r>
            <a:endParaRPr lang="es-MX" sz="900" dirty="0">
              <a:solidFill>
                <a:schemeClr val="accent2">
                  <a:lumMod val="75000"/>
                </a:schemeClr>
              </a:solidFill>
            </a:endParaRPr>
          </a:p>
        </p:txBody>
      </p:sp>
      <p:sp>
        <p:nvSpPr>
          <p:cNvPr id="11" name="Marcador de número de diapositiva 10"/>
          <p:cNvSpPr>
            <a:spLocks noGrp="1"/>
          </p:cNvSpPr>
          <p:nvPr>
            <p:ph type="sldNum" sz="quarter" idx="12"/>
          </p:nvPr>
        </p:nvSpPr>
        <p:spPr/>
        <p:txBody>
          <a:bodyPr/>
          <a:lstStyle/>
          <a:p>
            <a:fld id="{01DCEC54-42B0-43A0-B425-471A514466C7}" type="slidenum">
              <a:rPr lang="es-MX" smtClean="0"/>
              <a:t>24</a:t>
            </a:fld>
            <a:endParaRPr lang="es-MX" dirty="0"/>
          </a:p>
        </p:txBody>
      </p:sp>
    </p:spTree>
    <p:extLst>
      <p:ext uri="{BB962C8B-B14F-4D97-AF65-F5344CB8AC3E}">
        <p14:creationId xmlns:p14="http://schemas.microsoft.com/office/powerpoint/2010/main" val="554982601"/>
      </p:ext>
    </p:extLst>
  </p:cSld>
  <p:clrMapOvr>
    <a:masterClrMapping/>
  </p:clrMapOvr>
  <p:transition>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s-MX"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25</a:t>
            </a:fld>
            <a:endParaRPr lang="es-MX" dirty="0"/>
          </a:p>
        </p:txBody>
      </p:sp>
      <p:pic>
        <p:nvPicPr>
          <p:cNvPr id="5" name="Imagen 4"/>
          <p:cNvPicPr>
            <a:picLocks noChangeAspect="1"/>
          </p:cNvPicPr>
          <p:nvPr/>
        </p:nvPicPr>
        <p:blipFill>
          <a:blip r:embed="rId2"/>
          <a:stretch>
            <a:fillRect/>
          </a:stretch>
        </p:blipFill>
        <p:spPr>
          <a:xfrm>
            <a:off x="333682" y="893139"/>
            <a:ext cx="8515349" cy="5174893"/>
          </a:xfrm>
          <a:prstGeom prst="rect">
            <a:avLst/>
          </a:prstGeom>
          <a:ln>
            <a:solidFill>
              <a:schemeClr val="tx1">
                <a:lumMod val="50000"/>
                <a:lumOff val="50000"/>
              </a:schemeClr>
            </a:solidFill>
          </a:ln>
        </p:spPr>
      </p:pic>
      <p:sp>
        <p:nvSpPr>
          <p:cNvPr id="2" name="CuadroTexto 1"/>
          <p:cNvSpPr txBox="1"/>
          <p:nvPr/>
        </p:nvSpPr>
        <p:spPr>
          <a:xfrm>
            <a:off x="928468" y="189321"/>
            <a:ext cx="7586882" cy="461665"/>
          </a:xfrm>
          <a:prstGeom prst="rect">
            <a:avLst/>
          </a:prstGeom>
          <a:noFill/>
        </p:spPr>
        <p:txBody>
          <a:bodyPr wrap="square" rtlCol="0">
            <a:spAutoFit/>
          </a:bodyPr>
          <a:lstStyle/>
          <a:p>
            <a:r>
              <a:rPr lang="es-MX" sz="2400" b="1" dirty="0" smtClean="0">
                <a:solidFill>
                  <a:srgbClr val="9C3866"/>
                </a:solidFill>
              </a:rPr>
              <a:t>Muestra Bitácora de Apertura y Cierre de Bodega Electoral</a:t>
            </a:r>
            <a:endParaRPr lang="es-MX" sz="2400" b="1" dirty="0">
              <a:solidFill>
                <a:srgbClr val="9C3866"/>
              </a:solidFill>
            </a:endParaRPr>
          </a:p>
        </p:txBody>
      </p:sp>
    </p:spTree>
    <p:extLst>
      <p:ext uri="{BB962C8B-B14F-4D97-AF65-F5344CB8AC3E}">
        <p14:creationId xmlns:p14="http://schemas.microsoft.com/office/powerpoint/2010/main" val="3647015782"/>
      </p:ext>
    </p:extLst>
  </p:cSld>
  <p:clrMapOvr>
    <a:masterClrMapping/>
  </p:clrMapOvr>
  <p:transition>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5"/>
          <p:cNvSpPr>
            <a:spLocks noGrp="1"/>
          </p:cNvSpPr>
          <p:nvPr>
            <p:ph type="ftr" sz="quarter" idx="11"/>
          </p:nvPr>
        </p:nvSpPr>
        <p:spPr>
          <a:xfrm>
            <a:off x="3288850" y="6493273"/>
            <a:ext cx="3086100" cy="365125"/>
          </a:xfrm>
        </p:spPr>
        <p:txBody>
          <a:bodyPr/>
          <a:lstStyle/>
          <a:p>
            <a:r>
              <a:rPr lang="es-MX" dirty="0" smtClean="0"/>
              <a:t>MR 2024.</a:t>
            </a:r>
            <a:endParaRPr lang="es-MX"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519" y="233572"/>
            <a:ext cx="3986162" cy="6305341"/>
          </a:xfrm>
          <a:prstGeom prst="rect">
            <a:avLst/>
          </a:prstGeom>
          <a:ln>
            <a:solidFill>
              <a:schemeClr val="tx1">
                <a:lumMod val="75000"/>
                <a:lumOff val="25000"/>
              </a:schemeClr>
            </a:solidFill>
          </a:ln>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2823" y="454636"/>
            <a:ext cx="3846408" cy="6084277"/>
          </a:xfrm>
          <a:prstGeom prst="rect">
            <a:avLst/>
          </a:prstGeom>
          <a:ln>
            <a:solidFill>
              <a:schemeClr val="tx1">
                <a:lumMod val="75000"/>
                <a:lumOff val="25000"/>
              </a:schemeClr>
            </a:solidFill>
          </a:ln>
        </p:spPr>
      </p:pic>
      <p:sp>
        <p:nvSpPr>
          <p:cNvPr id="8" name="Marcador de número de diapositiva 7"/>
          <p:cNvSpPr>
            <a:spLocks noGrp="1"/>
          </p:cNvSpPr>
          <p:nvPr>
            <p:ph type="sldNum" sz="quarter" idx="12"/>
          </p:nvPr>
        </p:nvSpPr>
        <p:spPr>
          <a:xfrm>
            <a:off x="6945592" y="6447632"/>
            <a:ext cx="2057400" cy="365125"/>
          </a:xfrm>
        </p:spPr>
        <p:txBody>
          <a:bodyPr/>
          <a:lstStyle/>
          <a:p>
            <a:fld id="{01DCEC54-42B0-43A0-B425-471A514466C7}" type="slidenum">
              <a:rPr lang="es-MX" smtClean="0"/>
              <a:t>26</a:t>
            </a:fld>
            <a:endParaRPr lang="es-MX" dirty="0"/>
          </a:p>
        </p:txBody>
      </p:sp>
      <p:sp>
        <p:nvSpPr>
          <p:cNvPr id="2" name="Título 1"/>
          <p:cNvSpPr>
            <a:spLocks noGrp="1"/>
          </p:cNvSpPr>
          <p:nvPr>
            <p:ph type="title"/>
          </p:nvPr>
        </p:nvSpPr>
        <p:spPr>
          <a:xfrm>
            <a:off x="438519" y="-1091991"/>
            <a:ext cx="7886700" cy="1325563"/>
          </a:xfrm>
        </p:spPr>
        <p:txBody>
          <a:bodyPr/>
          <a:lstStyle/>
          <a:p>
            <a:r>
              <a:rPr lang="es-MX" dirty="0" smtClean="0"/>
              <a:t>RECIBO DE ENTREGA A PMDC</a:t>
            </a:r>
            <a:endParaRPr lang="es-MX" dirty="0"/>
          </a:p>
        </p:txBody>
      </p:sp>
    </p:spTree>
    <p:extLst>
      <p:ext uri="{BB962C8B-B14F-4D97-AF65-F5344CB8AC3E}">
        <p14:creationId xmlns:p14="http://schemas.microsoft.com/office/powerpoint/2010/main" val="703660482"/>
      </p:ext>
    </p:extLst>
  </p:cSld>
  <p:clrMapOvr>
    <a:masterClrMapping/>
  </p:clrMapOvr>
  <p:transition>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614429" y="2676531"/>
            <a:ext cx="6025828" cy="1077218"/>
          </a:xfrm>
          <a:prstGeom prst="rect">
            <a:avLst/>
          </a:prstGeom>
        </p:spPr>
        <p:txBody>
          <a:bodyPr wrap="square">
            <a:spAutoFit/>
          </a:bodyPr>
          <a:lstStyle/>
          <a:p>
            <a:pPr algn="ctr"/>
            <a:r>
              <a:rPr lang="es-ES" sz="3200" dirty="0">
                <a:solidFill>
                  <a:srgbClr val="9C3866"/>
                </a:solidFill>
              </a:rPr>
              <a:t>Integración y recolección de </a:t>
            </a:r>
            <a:r>
              <a:rPr lang="es-ES" sz="3200" b="1" i="1" dirty="0">
                <a:solidFill>
                  <a:srgbClr val="9C3866"/>
                </a:solidFill>
              </a:rPr>
              <a:t>paquetes </a:t>
            </a:r>
            <a:r>
              <a:rPr lang="es-ES" sz="3200" b="1" i="1" dirty="0" smtClean="0">
                <a:solidFill>
                  <a:srgbClr val="9C3866"/>
                </a:solidFill>
              </a:rPr>
              <a:t>electorales</a:t>
            </a:r>
            <a:endParaRPr lang="es-ES" sz="3200" dirty="0">
              <a:solidFill>
                <a:srgbClr val="9C3866"/>
              </a:solidFill>
            </a:endParaRPr>
          </a:p>
        </p:txBody>
      </p:sp>
      <p:sp>
        <p:nvSpPr>
          <p:cNvPr id="7" name="Redondear rectángulo de esquina diagonal 6"/>
          <p:cNvSpPr/>
          <p:nvPr/>
        </p:nvSpPr>
        <p:spPr>
          <a:xfrm>
            <a:off x="1874276" y="2431204"/>
            <a:ext cx="71902" cy="1505176"/>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Redondear rectángulo de esquina diagonal 7"/>
          <p:cNvSpPr/>
          <p:nvPr/>
        </p:nvSpPr>
        <p:spPr>
          <a:xfrm>
            <a:off x="1858641" y="2431204"/>
            <a:ext cx="45719" cy="1505176"/>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dondear rectángulo de esquina diagonal 8"/>
          <p:cNvSpPr/>
          <p:nvPr/>
        </p:nvSpPr>
        <p:spPr>
          <a:xfrm>
            <a:off x="7301202" y="2431204"/>
            <a:ext cx="71902" cy="1505176"/>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dondear rectángulo de esquina diagonal 9"/>
          <p:cNvSpPr/>
          <p:nvPr/>
        </p:nvSpPr>
        <p:spPr>
          <a:xfrm>
            <a:off x="7285567" y="2431204"/>
            <a:ext cx="45719" cy="1505176"/>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27</a:t>
            </a:fld>
            <a:endParaRPr lang="es-MX" dirty="0"/>
          </a:p>
        </p:txBody>
      </p:sp>
      <p:sp>
        <p:nvSpPr>
          <p:cNvPr id="3" name="Título 2"/>
          <p:cNvSpPr>
            <a:spLocks noGrp="1"/>
          </p:cNvSpPr>
          <p:nvPr>
            <p:ph type="title"/>
          </p:nvPr>
        </p:nvSpPr>
        <p:spPr>
          <a:xfrm>
            <a:off x="361950" y="-858441"/>
            <a:ext cx="7886700" cy="1325563"/>
          </a:xfrm>
        </p:spPr>
        <p:txBody>
          <a:bodyPr/>
          <a:lstStyle/>
          <a:p>
            <a:pPr marL="0" marR="0" indent="0" algn="l" defTabSz="914400" rtl="0" eaLnBrk="1" fontAlgn="auto" latinLnBrk="0" hangingPunct="1">
              <a:lnSpc>
                <a:spcPct val="90000"/>
              </a:lnSpc>
              <a:spcBef>
                <a:spcPct val="0"/>
              </a:spcBef>
              <a:spcAft>
                <a:spcPts val="0"/>
              </a:spcAft>
              <a:buClrTx/>
              <a:buSzTx/>
              <a:buFontTx/>
              <a:buNone/>
              <a:tabLst/>
              <a:defRPr/>
            </a:pPr>
            <a:r>
              <a:rPr lang="es-ES" sz="4400" kern="1200" dirty="0" smtClean="0">
                <a:solidFill>
                  <a:schemeClr val="tx1"/>
                </a:solidFill>
                <a:effectLst/>
                <a:latin typeface="+mj-lt"/>
                <a:ea typeface="+mj-ea"/>
                <a:cs typeface="+mj-cs"/>
              </a:rPr>
              <a:t>Integración y recolección de </a:t>
            </a:r>
            <a:r>
              <a:rPr lang="es-ES" sz="4400" b="1" i="1" kern="1200" dirty="0" smtClean="0">
                <a:solidFill>
                  <a:schemeClr val="tx1"/>
                </a:solidFill>
                <a:effectLst/>
                <a:latin typeface="+mj-lt"/>
                <a:ea typeface="+mj-ea"/>
                <a:cs typeface="+mj-cs"/>
              </a:rPr>
              <a:t>paquetes electorales</a:t>
            </a:r>
            <a:r>
              <a:rPr lang="es-ES" sz="4400" kern="1200" dirty="0" smtClean="0">
                <a:solidFill>
                  <a:schemeClr val="tx1"/>
                </a:solidFill>
                <a:effectLst/>
                <a:latin typeface="+mj-lt"/>
                <a:ea typeface="+mj-ea"/>
                <a:cs typeface="+mj-cs"/>
              </a:rPr>
              <a:t>.</a:t>
            </a:r>
            <a:endParaRPr lang="es-MX" dirty="0" smtClean="0">
              <a:effectLst/>
            </a:endParaRPr>
          </a:p>
          <a:p>
            <a:endParaRPr lang="es-MX" dirty="0"/>
          </a:p>
        </p:txBody>
      </p:sp>
    </p:spTree>
    <p:extLst>
      <p:ext uri="{BB962C8B-B14F-4D97-AF65-F5344CB8AC3E}">
        <p14:creationId xmlns:p14="http://schemas.microsoft.com/office/powerpoint/2010/main" val="840645599"/>
      </p:ext>
    </p:extLst>
  </p:cSld>
  <p:clrMapOvr>
    <a:masterClrMapping/>
  </p:clrMapOvr>
  <p:transition>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414840" y="424539"/>
            <a:ext cx="7663386" cy="461665"/>
          </a:xfrm>
          <a:prstGeom prst="rect">
            <a:avLst/>
          </a:prstGeom>
        </p:spPr>
        <p:txBody>
          <a:bodyPr wrap="square">
            <a:spAutoFit/>
          </a:bodyPr>
          <a:lstStyle/>
          <a:p>
            <a:pPr algn="ctr"/>
            <a:r>
              <a:rPr lang="es-ES" sz="2400" dirty="0" smtClean="0">
                <a:solidFill>
                  <a:srgbClr val="9C3866"/>
                </a:solidFill>
              </a:rPr>
              <a:t>INTEGRACIÓN Y RECOLECCIÓN DE </a:t>
            </a:r>
            <a:r>
              <a:rPr lang="es-ES" sz="2400" b="1" i="1" dirty="0" smtClean="0">
                <a:solidFill>
                  <a:srgbClr val="9C3866"/>
                </a:solidFill>
              </a:rPr>
              <a:t>PAQUETES ELECTORALES</a:t>
            </a:r>
            <a:r>
              <a:rPr lang="es-ES" sz="2400" dirty="0" smtClean="0">
                <a:solidFill>
                  <a:srgbClr val="9C3866"/>
                </a:solidFill>
              </a:rPr>
              <a:t>.</a:t>
            </a:r>
            <a:endParaRPr lang="es-ES" sz="2400" dirty="0">
              <a:solidFill>
                <a:srgbClr val="9C3866"/>
              </a:solidFill>
            </a:endParaRPr>
          </a:p>
        </p:txBody>
      </p:sp>
      <p:sp>
        <p:nvSpPr>
          <p:cNvPr id="14" name="Redondear rectángulo de esquina diagonal 13"/>
          <p:cNvSpPr/>
          <p:nvPr/>
        </p:nvSpPr>
        <p:spPr>
          <a:xfrm>
            <a:off x="456657" y="457992"/>
            <a:ext cx="45719" cy="414384"/>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 name="Redondear rectángulo de esquina diagonal 14"/>
          <p:cNvSpPr/>
          <p:nvPr/>
        </p:nvSpPr>
        <p:spPr>
          <a:xfrm>
            <a:off x="414840" y="457992"/>
            <a:ext cx="45719" cy="414384"/>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Imagen 6"/>
          <p:cNvPicPr>
            <a:picLocks noChangeAspect="1"/>
          </p:cNvPicPr>
          <p:nvPr/>
        </p:nvPicPr>
        <p:blipFill rotWithShape="1">
          <a:blip r:embed="rId2">
            <a:extLst>
              <a:ext uri="{BEBA8EAE-BF5A-486C-A8C5-ECC9F3942E4B}">
                <a14:imgProps xmlns:a14="http://schemas.microsoft.com/office/drawing/2010/main">
                  <a14:imgLayer r:embed="rId3">
                    <a14:imgEffect>
                      <a14:backgroundRemoval t="51316" b="95243" l="14844" r="78203">
                        <a14:foregroundMark x1="59531" y1="79656" x2="70547" y2="74899"/>
                        <a14:foregroundMark x1="61953" y1="82085" x2="69141" y2="80870"/>
                      </a14:backgroundRemoval>
                    </a14:imgEffect>
                  </a14:imgLayer>
                </a14:imgProps>
              </a:ext>
              <a:ext uri="{28A0092B-C50C-407E-A947-70E740481C1C}">
                <a14:useLocalDpi xmlns:a14="http://schemas.microsoft.com/office/drawing/2010/main" val="0"/>
              </a:ext>
            </a:extLst>
          </a:blip>
          <a:srcRect l="14715" t="52320" r="22932" b="5098"/>
          <a:stretch/>
        </p:blipFill>
        <p:spPr>
          <a:xfrm>
            <a:off x="2246775" y="4039800"/>
            <a:ext cx="5239875" cy="2818200"/>
          </a:xfrm>
          <a:prstGeom prst="rect">
            <a:avLst/>
          </a:prstGeom>
        </p:spPr>
      </p:pic>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28</a:t>
            </a:fld>
            <a:endParaRPr lang="es-MX" dirty="0"/>
          </a:p>
        </p:txBody>
      </p:sp>
      <p:sp>
        <p:nvSpPr>
          <p:cNvPr id="3" name="Recortar rectángulo de esquina diagonal 2"/>
          <p:cNvSpPr/>
          <p:nvPr/>
        </p:nvSpPr>
        <p:spPr>
          <a:xfrm>
            <a:off x="323556" y="1148952"/>
            <a:ext cx="8553157" cy="2837799"/>
          </a:xfrm>
          <a:prstGeom prst="snip2DiagRect">
            <a:avLst/>
          </a:prstGeom>
          <a:solidFill>
            <a:schemeClr val="bg1"/>
          </a:solidFill>
          <a:ln>
            <a:solidFill>
              <a:srgbClr val="7F214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582773" y="1294020"/>
            <a:ext cx="8199862" cy="2600712"/>
          </a:xfrm>
          <a:prstGeom prst="rect">
            <a:avLst/>
          </a:prstGeom>
          <a:noFill/>
        </p:spPr>
        <p:txBody>
          <a:bodyPr wrap="square" rtlCol="0">
            <a:spAutoFit/>
          </a:bodyPr>
          <a:lstStyle/>
          <a:p>
            <a:r>
              <a:rPr lang="es-MX" b="1" dirty="0" smtClean="0">
                <a:solidFill>
                  <a:srgbClr val="9C3866"/>
                </a:solidFill>
              </a:rPr>
              <a:t>¿Cómo se integran las bolsas y los paquetes electorales?</a:t>
            </a:r>
          </a:p>
          <a:p>
            <a:endParaRPr lang="es-MX" sz="800" b="1" dirty="0">
              <a:solidFill>
                <a:srgbClr val="9C3866"/>
              </a:solidFill>
            </a:endParaRPr>
          </a:p>
          <a:p>
            <a:pPr algn="just"/>
            <a:r>
              <a:rPr lang="es-MX" sz="1200" dirty="0" smtClean="0"/>
              <a:t>Como </a:t>
            </a:r>
            <a:r>
              <a:rPr lang="es-MX" sz="1200" dirty="0"/>
              <a:t>se indica en la Guía para la y el funcionario de casilla, una vez finalizado el escrutinio y cómputo, se guardan de manera </a:t>
            </a:r>
            <a:r>
              <a:rPr lang="es-MX" sz="1200" dirty="0" smtClean="0"/>
              <a:t>ordenada los </a:t>
            </a:r>
            <a:r>
              <a:rPr lang="es-MX" sz="1200" dirty="0"/>
              <a:t>votos, las boletas sobrantes y la documentación de cada elección en bolsas y sobres, para después guardarlos en los paquetes </a:t>
            </a:r>
            <a:r>
              <a:rPr lang="es-MX" sz="1200" dirty="0" smtClean="0"/>
              <a:t>electorales</a:t>
            </a:r>
            <a:r>
              <a:rPr lang="es-MX" sz="1200" dirty="0"/>
              <a:t>. </a:t>
            </a:r>
            <a:endParaRPr lang="es-MX" sz="1200" dirty="0" smtClean="0"/>
          </a:p>
          <a:p>
            <a:endParaRPr lang="es-MX" sz="900" dirty="0"/>
          </a:p>
          <a:p>
            <a:r>
              <a:rPr lang="es-MX" sz="1200" dirty="0" smtClean="0"/>
              <a:t>En </a:t>
            </a:r>
            <a:r>
              <a:rPr lang="es-MX" sz="1200" dirty="0"/>
              <a:t>Tabasco, además del paquete de la elección federal, se integrarán 1 paquete electoral local. </a:t>
            </a:r>
          </a:p>
          <a:p>
            <a:endParaRPr lang="es-MX" sz="900" dirty="0" smtClean="0"/>
          </a:p>
          <a:p>
            <a:pPr algn="just"/>
            <a:r>
              <a:rPr lang="es-MX" sz="1200" dirty="0" smtClean="0"/>
              <a:t>Al </a:t>
            </a:r>
            <a:r>
              <a:rPr lang="es-MX" sz="1200" dirty="0"/>
              <a:t>exterior de las bolsas y sobres hay un listado de la documentación que se guarda en cada una. Las bolsas color rosa corresponden a </a:t>
            </a:r>
            <a:r>
              <a:rPr lang="es-MX" sz="1200" dirty="0" smtClean="0"/>
              <a:t>la documentación </a:t>
            </a:r>
            <a:r>
              <a:rPr lang="es-MX" sz="1200" dirty="0"/>
              <a:t>de la elección de Diputaciones Locales y las de color verde olivo a Presidencias municipales y regidurías. </a:t>
            </a:r>
            <a:r>
              <a:rPr lang="es-MX" sz="1200" dirty="0" smtClean="0"/>
              <a:t>lentifícalas. </a:t>
            </a:r>
            <a:endParaRPr lang="es-MX" sz="1200" dirty="0"/>
          </a:p>
          <a:p>
            <a:endParaRPr lang="es-MX" sz="900" dirty="0" smtClean="0"/>
          </a:p>
          <a:p>
            <a:pPr algn="just"/>
            <a:r>
              <a:rPr lang="es-MX" sz="1200" dirty="0" smtClean="0"/>
              <a:t>Con </a:t>
            </a:r>
            <a:r>
              <a:rPr lang="es-MX" sz="1200" dirty="0"/>
              <a:t>la supervisión de la o el Presidente, la o el 2o. Secretario y la o el 3er. Escrutador guardan la documentación de las elecciones </a:t>
            </a:r>
            <a:r>
              <a:rPr lang="es-MX" sz="1200" dirty="0" smtClean="0"/>
              <a:t>locales de </a:t>
            </a:r>
            <a:r>
              <a:rPr lang="es-MX" sz="1200" dirty="0"/>
              <a:t>acuerdo con lo siguiente: </a:t>
            </a:r>
          </a:p>
        </p:txBody>
      </p:sp>
    </p:spTree>
    <p:extLst>
      <p:ext uri="{BB962C8B-B14F-4D97-AF65-F5344CB8AC3E}">
        <p14:creationId xmlns:p14="http://schemas.microsoft.com/office/powerpoint/2010/main" val="1317040910"/>
      </p:ext>
    </p:extLst>
  </p:cSld>
  <p:clrMapOvr>
    <a:masterClrMapping/>
  </p:clrMapOvr>
  <p:transition>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989535" y="1147349"/>
            <a:ext cx="5367918" cy="656587"/>
            <a:chOff x="1996069" y="1185618"/>
            <a:chExt cx="5367918" cy="656587"/>
          </a:xfrm>
        </p:grpSpPr>
        <p:sp>
          <p:nvSpPr>
            <p:cNvPr id="8" name="Rectángulo redondeado 7"/>
            <p:cNvSpPr/>
            <p:nvPr/>
          </p:nvSpPr>
          <p:spPr>
            <a:xfrm>
              <a:off x="1996069" y="1185618"/>
              <a:ext cx="5367918" cy="487071"/>
            </a:xfrm>
            <a:prstGeom prst="roundRect">
              <a:avLst/>
            </a:prstGeom>
            <a:solidFill>
              <a:srgbClr val="3E5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ctángulo 8"/>
            <p:cNvSpPr/>
            <p:nvPr/>
          </p:nvSpPr>
          <p:spPr>
            <a:xfrm>
              <a:off x="2354582" y="1241372"/>
              <a:ext cx="4628986" cy="600833"/>
            </a:xfrm>
            <a:prstGeom prst="rect">
              <a:avLst/>
            </a:prstGeom>
          </p:spPr>
          <p:txBody>
            <a:bodyPr wrap="square">
              <a:spAutoFit/>
            </a:bodyPr>
            <a:lstStyle/>
            <a:p>
              <a:pPr algn="ctr"/>
              <a:r>
                <a:rPr lang="es-ES" sz="2000" b="1" dirty="0" smtClean="0">
                  <a:solidFill>
                    <a:schemeClr val="bg1"/>
                  </a:solidFill>
                </a:rPr>
                <a:t>SOBRES INTERIOR DEL PAQUETE</a:t>
              </a:r>
              <a:endParaRPr lang="es-ES" sz="2000" b="1" dirty="0">
                <a:solidFill>
                  <a:schemeClr val="bg1"/>
                </a:solidFill>
              </a:endParaRPr>
            </a:p>
          </p:txBody>
        </p:sp>
      </p:grpSp>
      <p:pic>
        <p:nvPicPr>
          <p:cNvPr id="11" name="Imagen 10"/>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ackgroundRemoval t="32794" b="61134" l="52422" r="93828">
                        <a14:foregroundMark x1="57266" y1="35931" x2="62500" y2="39575"/>
                        <a14:foregroundMark x1="71406" y1="36538" x2="75703" y2="39170"/>
                        <a14:foregroundMark x1="84844" y1="44130" x2="91484" y2="49696"/>
                        <a14:foregroundMark x1="73359" y1="44838" x2="78047" y2="47571"/>
                        <a14:foregroundMark x1="57500" y1="54858" x2="63281" y2="57389"/>
                        <a14:foregroundMark x1="73750" y1="55263" x2="77031" y2="56781"/>
                        <a14:foregroundMark x1="64766" y1="37551" x2="69141" y2="37753"/>
                        <a14:foregroundMark x1="78906" y1="38360" x2="82422" y2="44130"/>
                        <a14:foregroundMark x1="79531" y1="47166" x2="82266" y2="47166"/>
                        <a14:foregroundMark x1="79297" y1="55870" x2="82656" y2="51113"/>
                        <a14:foregroundMark x1="64375" y1="55972" x2="69297" y2="55972"/>
                        <a14:foregroundMark x1="66953" y1="46862" x2="70000" y2="47267"/>
                      </a14:backgroundRemoval>
                    </a14:imgEffect>
                  </a14:imgLayer>
                </a14:imgProps>
              </a:ext>
              <a:ext uri="{28A0092B-C50C-407E-A947-70E740481C1C}">
                <a14:useLocalDpi xmlns:a14="http://schemas.microsoft.com/office/drawing/2010/main" val="0"/>
              </a:ext>
            </a:extLst>
          </a:blip>
          <a:srcRect l="52411" t="29646" r="6520" b="38228"/>
          <a:stretch/>
        </p:blipFill>
        <p:spPr>
          <a:xfrm>
            <a:off x="4944886" y="1611944"/>
            <a:ext cx="3987801" cy="2705100"/>
          </a:xfrm>
          <a:prstGeom prst="rect">
            <a:avLst/>
          </a:prstGeom>
        </p:spPr>
      </p:pic>
      <p:pic>
        <p:nvPicPr>
          <p:cNvPr id="12" name="Imagen 11"/>
          <p:cNvPicPr>
            <a:picLocks noChangeAspect="1"/>
          </p:cNvPicPr>
          <p:nvPr/>
        </p:nvPicPr>
        <p:blipFill rotWithShape="1">
          <a:blip r:embed="rId4">
            <a:extLst>
              <a:ext uri="{BEBA8EAE-BF5A-486C-A8C5-ECC9F3942E4B}">
                <a14:imgProps xmlns:a14="http://schemas.microsoft.com/office/drawing/2010/main">
                  <a14:imgLayer r:embed="rId3">
                    <a14:imgEffect>
                      <a14:backgroundRemoval t="60324" b="87146" l="32188" r="58203">
                        <a14:foregroundMark x1="35000" y1="69534" x2="34844" y2="83198"/>
                        <a14:foregroundMark x1="55078" y1="71457" x2="55000" y2="76518"/>
                        <a14:foregroundMark x1="51563" y1="67814" x2="53594" y2="66700"/>
                      </a14:backgroundRemoval>
                    </a14:imgEffect>
                  </a14:imgLayer>
                </a14:imgProps>
              </a:ext>
              <a:ext uri="{28A0092B-C50C-407E-A947-70E740481C1C}">
                <a14:useLocalDpi xmlns:a14="http://schemas.microsoft.com/office/drawing/2010/main" val="0"/>
              </a:ext>
            </a:extLst>
          </a:blip>
          <a:srcRect l="31929" t="59455" r="38740" b="13170"/>
          <a:stretch/>
        </p:blipFill>
        <p:spPr>
          <a:xfrm>
            <a:off x="3070741" y="4223041"/>
            <a:ext cx="2847976" cy="2305050"/>
          </a:xfrm>
          <a:prstGeom prst="rect">
            <a:avLst/>
          </a:prstGeom>
        </p:spPr>
      </p:pic>
      <p:cxnSp>
        <p:nvCxnSpPr>
          <p:cNvPr id="3" name="Conector recto de flecha 2"/>
          <p:cNvCxnSpPr/>
          <p:nvPr/>
        </p:nvCxnSpPr>
        <p:spPr>
          <a:xfrm>
            <a:off x="1685925" y="2000250"/>
            <a:ext cx="695325" cy="1304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1685923" y="2724150"/>
            <a:ext cx="504827" cy="764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1585910" y="3207634"/>
            <a:ext cx="604840" cy="561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V="1">
            <a:off x="1681160" y="3863974"/>
            <a:ext cx="509590" cy="99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1681160" y="4082607"/>
            <a:ext cx="595315" cy="318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flipV="1">
            <a:off x="1597820" y="4181591"/>
            <a:ext cx="783430" cy="1048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a:off x="3079335" y="3715017"/>
            <a:ext cx="821738" cy="9141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a:endCxn id="11" idx="2"/>
          </p:cNvCxnSpPr>
          <p:nvPr/>
        </p:nvCxnSpPr>
        <p:spPr>
          <a:xfrm flipV="1">
            <a:off x="5514212" y="4317044"/>
            <a:ext cx="1424575" cy="1445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ángulo 32"/>
          <p:cNvSpPr/>
          <p:nvPr/>
        </p:nvSpPr>
        <p:spPr>
          <a:xfrm>
            <a:off x="2114761" y="147315"/>
            <a:ext cx="5171544" cy="830997"/>
          </a:xfrm>
          <a:prstGeom prst="rect">
            <a:avLst/>
          </a:prstGeom>
          <a:noFill/>
        </p:spPr>
        <p:txBody>
          <a:bodyPr wrap="none" lIns="91440" tIns="45720" rIns="91440" bIns="45720">
            <a:spAutoFit/>
          </a:bodyPr>
          <a:lstStyle/>
          <a:p>
            <a:pPr algn="ctr"/>
            <a:r>
              <a:rPr lang="es-ES" sz="2400" b="0" cap="none" spc="0" dirty="0" smtClean="0">
                <a:ln w="0"/>
                <a:solidFill>
                  <a:srgbClr val="9C3866"/>
                </a:solidFill>
                <a:effectLst>
                  <a:outerShdw blurRad="38100" dist="19050" dir="2700000" algn="tl" rotWithShape="0">
                    <a:schemeClr val="dk1">
                      <a:alpha val="40000"/>
                    </a:schemeClr>
                  </a:outerShdw>
                </a:effectLst>
              </a:rPr>
              <a:t>INTEGRACIÓN DE LA DOCUMENTACIÓN </a:t>
            </a:r>
          </a:p>
          <a:p>
            <a:pPr algn="ctr"/>
            <a:r>
              <a:rPr lang="es-ES" sz="2400" b="0" cap="none" spc="0" dirty="0" smtClean="0">
                <a:ln w="0"/>
                <a:solidFill>
                  <a:srgbClr val="9C3866"/>
                </a:solidFill>
                <a:effectLst>
                  <a:outerShdw blurRad="38100" dist="19050" dir="2700000" algn="tl" rotWithShape="0">
                    <a:schemeClr val="dk1">
                      <a:alpha val="40000"/>
                    </a:schemeClr>
                  </a:outerShdw>
                </a:effectLst>
              </a:rPr>
              <a:t>DE LA ELECCIÓN DE GUBERNATURA</a:t>
            </a:r>
            <a:endParaRPr lang="es-ES" sz="2400" b="0" cap="none" spc="0" dirty="0">
              <a:ln w="0"/>
              <a:solidFill>
                <a:srgbClr val="9C3866"/>
              </a:solidFill>
              <a:effectLst>
                <a:outerShdw blurRad="38100" dist="19050" dir="2700000" algn="tl" rotWithShape="0">
                  <a:schemeClr val="dk1">
                    <a:alpha val="40000"/>
                  </a:schemeClr>
                </a:outerShdw>
              </a:effectLst>
            </a:endParaRPr>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grpSp>
        <p:nvGrpSpPr>
          <p:cNvPr id="6" name="Grupo 5"/>
          <p:cNvGrpSpPr/>
          <p:nvPr/>
        </p:nvGrpSpPr>
        <p:grpSpPr>
          <a:xfrm>
            <a:off x="410924" y="1441451"/>
            <a:ext cx="2920823" cy="4419600"/>
            <a:chOff x="410924" y="1441451"/>
            <a:chExt cx="2920823" cy="4419600"/>
          </a:xfrm>
        </p:grpSpPr>
        <p:pic>
          <p:nvPicPr>
            <p:cNvPr id="10" name="Imagen 9"/>
            <p:cNvPicPr>
              <a:picLocks noChangeAspect="1"/>
            </p:cNvPicPr>
            <p:nvPr/>
          </p:nvPicPr>
          <p:blipFill rotWithShape="1">
            <a:blip r:embed="rId5">
              <a:extLst>
                <a:ext uri="{BEBA8EAE-BF5A-486C-A8C5-ECC9F3942E4B}">
                  <a14:imgProps xmlns:a14="http://schemas.microsoft.com/office/drawing/2010/main">
                    <a14:imgLayer r:embed="rId3">
                      <a14:imgEffect>
                        <a14:backgroundRemoval t="34818" b="83907" l="5938" r="31875">
                          <a14:foregroundMark x1="9453" y1="36943" x2="12500" y2="41397"/>
                          <a14:foregroundMark x1="10859" y1="36943" x2="14219" y2="40486"/>
                          <a14:foregroundMark x1="8828" y1="36032" x2="14609" y2="36640"/>
                          <a14:foregroundMark x1="8125" y1="36741" x2="8438" y2="43117"/>
                          <a14:foregroundMark x1="15156" y1="36842" x2="15078" y2="42713"/>
                          <a14:foregroundMark x1="8828" y1="42308" x2="13906" y2="42915"/>
                          <a14:foregroundMark x1="8516" y1="44939" x2="13828" y2="50304"/>
                          <a14:foregroundMark x1="8984" y1="53441" x2="13984" y2="56984"/>
                          <a14:foregroundMark x1="10781" y1="53644" x2="13906" y2="54960"/>
                          <a14:foregroundMark x1="13438" y1="53441" x2="14219" y2="54150"/>
                          <a14:foregroundMark x1="9688" y1="56984" x2="13906" y2="57186"/>
                          <a14:foregroundMark x1="8984" y1="61235" x2="13203" y2="61235"/>
                          <a14:foregroundMark x1="9766" y1="59615" x2="13984" y2="59717"/>
                          <a14:foregroundMark x1="14609" y1="59109" x2="14375" y2="62247"/>
                          <a14:foregroundMark x1="9453" y1="62854" x2="14219" y2="62753"/>
                          <a14:foregroundMark x1="8203" y1="64980" x2="14766" y2="71154"/>
                          <a14:foregroundMark x1="10469" y1="65587" x2="14219" y2="65992"/>
                          <a14:foregroundMark x1="12734" y1="65385" x2="14609" y2="65385"/>
                          <a14:foregroundMark x1="14688" y1="65587" x2="14766" y2="70243"/>
                          <a14:foregroundMark x1="8438" y1="67105" x2="11250" y2="70243"/>
                          <a14:foregroundMark x1="8047" y1="71862" x2="13906" y2="71761"/>
                          <a14:foregroundMark x1="8203" y1="74798" x2="14141" y2="74798"/>
                          <a14:foregroundMark x1="14531" y1="74595" x2="14609" y2="81174"/>
                          <a14:foregroundMark x1="8047" y1="75709" x2="8125" y2="80263"/>
                          <a14:foregroundMark x1="9688" y1="78543" x2="13047" y2="81275"/>
                          <a14:foregroundMark x1="8047" y1="81478" x2="14375" y2="81478"/>
                        </a14:backgroundRemoval>
                      </a14:imgEffect>
                    </a14:imgLayer>
                  </a14:imgProps>
                </a:ext>
                <a:ext uri="{28A0092B-C50C-407E-A947-70E740481C1C}">
                  <a14:useLocalDpi xmlns:a14="http://schemas.microsoft.com/office/drawing/2010/main" val="0"/>
                </a:ext>
              </a:extLst>
            </a:blip>
            <a:srcRect l="2954" t="32757" r="66965" b="14754"/>
            <a:stretch/>
          </p:blipFill>
          <p:spPr>
            <a:xfrm>
              <a:off x="410924" y="1441451"/>
              <a:ext cx="2920823" cy="4419600"/>
            </a:xfrm>
            <a:prstGeom prst="rect">
              <a:avLst/>
            </a:prstGeom>
          </p:spPr>
        </p:pic>
        <p:sp>
          <p:nvSpPr>
            <p:cNvPr id="5" name="Rectángulo 4"/>
            <p:cNvSpPr/>
            <p:nvPr/>
          </p:nvSpPr>
          <p:spPr>
            <a:xfrm>
              <a:off x="765570" y="2377640"/>
              <a:ext cx="945734" cy="700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smtClean="0">
                  <a:solidFill>
                    <a:schemeClr val="tx1"/>
                  </a:solidFill>
                </a:rPr>
                <a:t>ORIGINAL DEL ACTA DE ESCRUTINIO Y CÓMPUTO</a:t>
              </a:r>
              <a:endParaRPr lang="es-MX" sz="1050" b="1" dirty="0">
                <a:solidFill>
                  <a:schemeClr val="tx1"/>
                </a:solidFill>
              </a:endParaRPr>
            </a:p>
          </p:txBody>
        </p:sp>
        <p:sp>
          <p:nvSpPr>
            <p:cNvPr id="20" name="Rectángulo 19"/>
            <p:cNvSpPr/>
            <p:nvPr/>
          </p:nvSpPr>
          <p:spPr>
            <a:xfrm>
              <a:off x="2271840" y="3361621"/>
              <a:ext cx="957596" cy="720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00" b="1" dirty="0" smtClean="0">
                  <a:solidFill>
                    <a:schemeClr val="tx1"/>
                  </a:solidFill>
                </a:rPr>
                <a:t>SOBRE 2 EXPEDIENTE DE CASILLA DE GUBERNATURA</a:t>
              </a:r>
              <a:endParaRPr lang="es-MX" sz="900" b="1" dirty="0">
                <a:solidFill>
                  <a:schemeClr val="tx1"/>
                </a:solidFill>
              </a:endParaRPr>
            </a:p>
          </p:txBody>
        </p:sp>
      </p:grpSp>
      <p:sp>
        <p:nvSpPr>
          <p:cNvPr id="14" name="Marcador de número de diapositiva 13"/>
          <p:cNvSpPr>
            <a:spLocks noGrp="1"/>
          </p:cNvSpPr>
          <p:nvPr>
            <p:ph type="sldNum" sz="quarter" idx="12"/>
          </p:nvPr>
        </p:nvSpPr>
        <p:spPr/>
        <p:txBody>
          <a:bodyPr/>
          <a:lstStyle/>
          <a:p>
            <a:fld id="{01DCEC54-42B0-43A0-B425-471A514466C7}" type="slidenum">
              <a:rPr lang="es-MX" smtClean="0"/>
              <a:t>29</a:t>
            </a:fld>
            <a:endParaRPr lang="es-MX" dirty="0"/>
          </a:p>
        </p:txBody>
      </p:sp>
    </p:spTree>
    <p:extLst>
      <p:ext uri="{BB962C8B-B14F-4D97-AF65-F5344CB8AC3E}">
        <p14:creationId xmlns:p14="http://schemas.microsoft.com/office/powerpoint/2010/main" val="3865264321"/>
      </p:ext>
    </p:extLst>
  </p:cSld>
  <p:clrMapOvr>
    <a:masterClrMapping/>
  </p:clrMapOvr>
  <p:transition>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MX" dirty="0" smtClean="0"/>
              <a:t>MR 2024.</a:t>
            </a:r>
            <a:endParaRPr lang="es-MX"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6866958"/>
          </a:xfrm>
          <a:prstGeom prst="rect">
            <a:avLst/>
          </a:prstGeom>
        </p:spPr>
      </p:pic>
      <p:sp>
        <p:nvSpPr>
          <p:cNvPr id="7" name="Marcador de número de diapositiva 6"/>
          <p:cNvSpPr>
            <a:spLocks noGrp="1"/>
          </p:cNvSpPr>
          <p:nvPr>
            <p:ph type="sldNum" sz="quarter" idx="12"/>
          </p:nvPr>
        </p:nvSpPr>
        <p:spPr/>
        <p:txBody>
          <a:bodyPr/>
          <a:lstStyle/>
          <a:p>
            <a:fld id="{01DCEC54-42B0-43A0-B425-471A514466C7}" type="slidenum">
              <a:rPr lang="es-MX" smtClean="0"/>
              <a:t>3</a:t>
            </a:fld>
            <a:endParaRPr lang="es-MX" dirty="0"/>
          </a:p>
        </p:txBody>
      </p:sp>
      <p:sp>
        <p:nvSpPr>
          <p:cNvPr id="3" name="Título 2"/>
          <p:cNvSpPr>
            <a:spLocks noGrp="1"/>
          </p:cNvSpPr>
          <p:nvPr>
            <p:ph type="title"/>
          </p:nvPr>
        </p:nvSpPr>
        <p:spPr>
          <a:xfrm>
            <a:off x="3716593" y="75589"/>
            <a:ext cx="5482713" cy="934061"/>
          </a:xfrm>
        </p:spPr>
        <p:txBody>
          <a:bodyPr/>
          <a:lstStyle/>
          <a:p>
            <a:pPr rtl="0" eaLnBrk="1" latinLnBrk="0" hangingPunct="1"/>
            <a:r>
              <a:rPr lang="es-MX" sz="2000" b="1" kern="1200" dirty="0" smtClean="0">
                <a:solidFill>
                  <a:srgbClr val="7C134C"/>
                </a:solidFill>
                <a:effectLst>
                  <a:outerShdw blurRad="38100" dist="38100" dir="2700000" algn="tl" rotWithShape="0">
                    <a:srgbClr val="000000">
                      <a:alpha val="43000"/>
                    </a:srgbClr>
                  </a:outerShdw>
                </a:effectLst>
                <a:latin typeface="Calibri" panose="020F0502020204030204" pitchFamily="34" charset="0"/>
                <a:ea typeface="+mn-ea"/>
                <a:cs typeface="+mn-cs"/>
              </a:rPr>
              <a:t>GEOGRAFÍA ELECTORAL DEL ESTADO DE TABASCO</a:t>
            </a:r>
            <a:endParaRPr lang="es-MX" dirty="0" smtClean="0">
              <a:effectLst/>
            </a:endParaRPr>
          </a:p>
          <a:p>
            <a:endParaRPr lang="es-MX" dirty="0"/>
          </a:p>
        </p:txBody>
      </p:sp>
    </p:spTree>
    <p:extLst>
      <p:ext uri="{BB962C8B-B14F-4D97-AF65-F5344CB8AC3E}">
        <p14:creationId xmlns:p14="http://schemas.microsoft.com/office/powerpoint/2010/main" val="2489553502"/>
      </p:ext>
    </p:extLst>
  </p:cSld>
  <p:clrMapOvr>
    <a:masterClrMapping/>
  </p:clrMapOvr>
  <p:transition>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989535" y="1147349"/>
            <a:ext cx="5367918" cy="656587"/>
            <a:chOff x="1996069" y="1185618"/>
            <a:chExt cx="5367918" cy="656587"/>
          </a:xfrm>
        </p:grpSpPr>
        <p:sp>
          <p:nvSpPr>
            <p:cNvPr id="8" name="Rectángulo redondeado 7"/>
            <p:cNvSpPr/>
            <p:nvPr/>
          </p:nvSpPr>
          <p:spPr>
            <a:xfrm>
              <a:off x="1996069" y="1185618"/>
              <a:ext cx="5367918" cy="487071"/>
            </a:xfrm>
            <a:prstGeom prst="roundRect">
              <a:avLst/>
            </a:prstGeom>
            <a:solidFill>
              <a:srgbClr val="3E5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ctángulo 8"/>
            <p:cNvSpPr/>
            <p:nvPr/>
          </p:nvSpPr>
          <p:spPr>
            <a:xfrm>
              <a:off x="2354582" y="1241372"/>
              <a:ext cx="4628986" cy="600833"/>
            </a:xfrm>
            <a:prstGeom prst="rect">
              <a:avLst/>
            </a:prstGeom>
          </p:spPr>
          <p:txBody>
            <a:bodyPr wrap="square">
              <a:spAutoFit/>
            </a:bodyPr>
            <a:lstStyle/>
            <a:p>
              <a:pPr algn="ctr"/>
              <a:r>
                <a:rPr lang="es-ES" sz="2000" b="1" dirty="0" smtClean="0">
                  <a:solidFill>
                    <a:schemeClr val="bg1"/>
                  </a:solidFill>
                </a:rPr>
                <a:t>SOBRES INTERIOR DEL PAQUETE</a:t>
              </a:r>
              <a:endParaRPr lang="es-ES" sz="2000" b="1" dirty="0">
                <a:solidFill>
                  <a:schemeClr val="bg1"/>
                </a:solidFill>
              </a:endParaRPr>
            </a:p>
          </p:txBody>
        </p:sp>
      </p:grpSp>
      <p:pic>
        <p:nvPicPr>
          <p:cNvPr id="10" name="Imagen 9"/>
          <p:cNvPicPr>
            <a:picLocks noChangeAspect="1"/>
          </p:cNvPicPr>
          <p:nvPr/>
        </p:nvPicPr>
        <p:blipFill rotWithShape="1">
          <a:blip r:embed="rId2">
            <a:extLst>
              <a:ext uri="{BEBA8EAE-BF5A-486C-A8C5-ECC9F3942E4B}">
                <a14:imgProps xmlns:a14="http://schemas.microsoft.com/office/drawing/2010/main">
                  <a14:imgLayer r:embed="rId3">
                    <a14:imgEffect>
                      <a14:backgroundRemoval t="34818" b="83907" l="5938" r="31875">
                        <a14:foregroundMark x1="9453" y1="36943" x2="12500" y2="41397"/>
                        <a14:foregroundMark x1="10859" y1="36943" x2="14219" y2="40486"/>
                        <a14:foregroundMark x1="8828" y1="36032" x2="14609" y2="36640"/>
                        <a14:foregroundMark x1="8125" y1="36741" x2="8438" y2="43117"/>
                        <a14:foregroundMark x1="15156" y1="36842" x2="15078" y2="42713"/>
                        <a14:foregroundMark x1="8828" y1="42308" x2="13906" y2="42915"/>
                        <a14:foregroundMark x1="8516" y1="44939" x2="13828" y2="50304"/>
                        <a14:foregroundMark x1="8984" y1="53441" x2="13984" y2="56984"/>
                        <a14:foregroundMark x1="10781" y1="53644" x2="13906" y2="54960"/>
                        <a14:foregroundMark x1="13438" y1="53441" x2="14219" y2="54150"/>
                        <a14:foregroundMark x1="9688" y1="56984" x2="13906" y2="57186"/>
                        <a14:foregroundMark x1="8984" y1="61235" x2="13203" y2="61235"/>
                        <a14:foregroundMark x1="9766" y1="59615" x2="13984" y2="59717"/>
                        <a14:foregroundMark x1="14609" y1="59109" x2="14375" y2="62247"/>
                        <a14:foregroundMark x1="9453" y1="62854" x2="14219" y2="62753"/>
                        <a14:foregroundMark x1="8203" y1="64980" x2="14766" y2="71154"/>
                        <a14:foregroundMark x1="10469" y1="65587" x2="14219" y2="65992"/>
                        <a14:foregroundMark x1="12734" y1="65385" x2="14609" y2="65385"/>
                        <a14:foregroundMark x1="14688" y1="65587" x2="14766" y2="70243"/>
                        <a14:foregroundMark x1="8438" y1="67105" x2="11250" y2="70243"/>
                        <a14:foregroundMark x1="8047" y1="71862" x2="13906" y2="71761"/>
                        <a14:foregroundMark x1="8203" y1="74798" x2="14141" y2="74798"/>
                        <a14:foregroundMark x1="14531" y1="74595" x2="14609" y2="81174"/>
                        <a14:foregroundMark x1="8047" y1="75709" x2="8125" y2="80263"/>
                        <a14:foregroundMark x1="9688" y1="78543" x2="13047" y2="81275"/>
                        <a14:foregroundMark x1="8047" y1="81478" x2="14375" y2="81478"/>
                      </a14:backgroundRemoval>
                    </a14:imgEffect>
                  </a14:imgLayer>
                </a14:imgProps>
              </a:ext>
              <a:ext uri="{28A0092B-C50C-407E-A947-70E740481C1C}">
                <a14:useLocalDpi xmlns:a14="http://schemas.microsoft.com/office/drawing/2010/main" val="0"/>
              </a:ext>
            </a:extLst>
          </a:blip>
          <a:srcRect l="2954" t="32757" r="66965" b="14754"/>
          <a:stretch/>
        </p:blipFill>
        <p:spPr>
          <a:xfrm>
            <a:off x="410924" y="1441451"/>
            <a:ext cx="2920823" cy="4419600"/>
          </a:xfrm>
          <a:prstGeom prst="rect">
            <a:avLst/>
          </a:prstGeom>
        </p:spPr>
      </p:pic>
      <p:pic>
        <p:nvPicPr>
          <p:cNvPr id="11" name="Imagen 10"/>
          <p:cNvPicPr>
            <a:picLocks noChangeAspect="1"/>
          </p:cNvPicPr>
          <p:nvPr/>
        </p:nvPicPr>
        <p:blipFill rotWithShape="1">
          <a:blip r:embed="rId4">
            <a:extLst>
              <a:ext uri="{BEBA8EAE-BF5A-486C-A8C5-ECC9F3942E4B}">
                <a14:imgProps xmlns:a14="http://schemas.microsoft.com/office/drawing/2010/main">
                  <a14:imgLayer r:embed="rId3">
                    <a14:imgEffect>
                      <a14:backgroundRemoval t="32794" b="61134" l="52422" r="93828">
                        <a14:foregroundMark x1="57266" y1="35931" x2="62500" y2="39575"/>
                        <a14:foregroundMark x1="71406" y1="36538" x2="75703" y2="39170"/>
                        <a14:foregroundMark x1="84844" y1="44130" x2="91484" y2="49696"/>
                        <a14:foregroundMark x1="73359" y1="44838" x2="78047" y2="47571"/>
                        <a14:foregroundMark x1="57500" y1="54858" x2="63281" y2="57389"/>
                        <a14:foregroundMark x1="73750" y1="55263" x2="77031" y2="56781"/>
                        <a14:foregroundMark x1="64766" y1="37551" x2="69141" y2="37753"/>
                        <a14:foregroundMark x1="78906" y1="38360" x2="82422" y2="44130"/>
                        <a14:foregroundMark x1="79531" y1="47166" x2="82266" y2="47166"/>
                        <a14:foregroundMark x1="79297" y1="55870" x2="82656" y2="51113"/>
                        <a14:foregroundMark x1="64375" y1="55972" x2="69297" y2="55972"/>
                        <a14:foregroundMark x1="66953" y1="46862" x2="70000" y2="47267"/>
                      </a14:backgroundRemoval>
                    </a14:imgEffect>
                  </a14:imgLayer>
                </a14:imgProps>
              </a:ext>
              <a:ext uri="{28A0092B-C50C-407E-A947-70E740481C1C}">
                <a14:useLocalDpi xmlns:a14="http://schemas.microsoft.com/office/drawing/2010/main" val="0"/>
              </a:ext>
            </a:extLst>
          </a:blip>
          <a:srcRect l="52411" t="29646" r="6520" b="38228"/>
          <a:stretch/>
        </p:blipFill>
        <p:spPr>
          <a:xfrm>
            <a:off x="4944886" y="1611944"/>
            <a:ext cx="3987801" cy="2705100"/>
          </a:xfrm>
          <a:prstGeom prst="rect">
            <a:avLst/>
          </a:prstGeom>
        </p:spPr>
      </p:pic>
      <p:pic>
        <p:nvPicPr>
          <p:cNvPr id="12" name="Imagen 11"/>
          <p:cNvPicPr>
            <a:picLocks noChangeAspect="1"/>
          </p:cNvPicPr>
          <p:nvPr/>
        </p:nvPicPr>
        <p:blipFill rotWithShape="1">
          <a:blip r:embed="rId5">
            <a:extLst>
              <a:ext uri="{BEBA8EAE-BF5A-486C-A8C5-ECC9F3942E4B}">
                <a14:imgProps xmlns:a14="http://schemas.microsoft.com/office/drawing/2010/main">
                  <a14:imgLayer r:embed="rId3">
                    <a14:imgEffect>
                      <a14:backgroundRemoval t="60324" b="87146" l="32188" r="58203">
                        <a14:foregroundMark x1="35000" y1="69534" x2="34844" y2="83198"/>
                        <a14:foregroundMark x1="55078" y1="71457" x2="55000" y2="76518"/>
                        <a14:foregroundMark x1="51563" y1="67814" x2="53594" y2="66700"/>
                      </a14:backgroundRemoval>
                    </a14:imgEffect>
                  </a14:imgLayer>
                </a14:imgProps>
              </a:ext>
              <a:ext uri="{28A0092B-C50C-407E-A947-70E740481C1C}">
                <a14:useLocalDpi xmlns:a14="http://schemas.microsoft.com/office/drawing/2010/main" val="0"/>
              </a:ext>
            </a:extLst>
          </a:blip>
          <a:srcRect l="31929" t="59455" r="38740" b="13170"/>
          <a:stretch/>
        </p:blipFill>
        <p:spPr>
          <a:xfrm>
            <a:off x="3183285" y="4096429"/>
            <a:ext cx="2847976" cy="2305050"/>
          </a:xfrm>
          <a:prstGeom prst="rect">
            <a:avLst/>
          </a:prstGeom>
        </p:spPr>
      </p:pic>
      <p:cxnSp>
        <p:nvCxnSpPr>
          <p:cNvPr id="3" name="Conector recto de flecha 2"/>
          <p:cNvCxnSpPr/>
          <p:nvPr/>
        </p:nvCxnSpPr>
        <p:spPr>
          <a:xfrm>
            <a:off x="1685925" y="2000250"/>
            <a:ext cx="695325" cy="1304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1685923" y="2724150"/>
            <a:ext cx="504827" cy="764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1585910" y="3207634"/>
            <a:ext cx="604840" cy="561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V="1">
            <a:off x="1681160" y="3863974"/>
            <a:ext cx="509590" cy="99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1681160" y="4082607"/>
            <a:ext cx="595315" cy="318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flipV="1">
            <a:off x="1597820" y="4181591"/>
            <a:ext cx="783430" cy="1048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a:off x="3079335" y="3715017"/>
            <a:ext cx="821738" cy="9141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a:endCxn id="11" idx="2"/>
          </p:cNvCxnSpPr>
          <p:nvPr/>
        </p:nvCxnSpPr>
        <p:spPr>
          <a:xfrm flipV="1">
            <a:off x="5514212" y="4317044"/>
            <a:ext cx="1424575" cy="1445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ángulo 32"/>
          <p:cNvSpPr/>
          <p:nvPr/>
        </p:nvSpPr>
        <p:spPr>
          <a:xfrm>
            <a:off x="1853921" y="147315"/>
            <a:ext cx="5693225" cy="830997"/>
          </a:xfrm>
          <a:prstGeom prst="rect">
            <a:avLst/>
          </a:prstGeom>
          <a:noFill/>
        </p:spPr>
        <p:txBody>
          <a:bodyPr wrap="none" lIns="91440" tIns="45720" rIns="91440" bIns="45720">
            <a:spAutoFit/>
          </a:bodyPr>
          <a:lstStyle/>
          <a:p>
            <a:pPr algn="ctr"/>
            <a:r>
              <a:rPr lang="es-ES" sz="2400" b="0" cap="none" spc="0" dirty="0" smtClean="0">
                <a:ln w="0"/>
                <a:solidFill>
                  <a:srgbClr val="9C3866"/>
                </a:solidFill>
                <a:effectLst>
                  <a:outerShdw blurRad="38100" dist="19050" dir="2700000" algn="tl" rotWithShape="0">
                    <a:schemeClr val="dk1">
                      <a:alpha val="40000"/>
                    </a:schemeClr>
                  </a:outerShdw>
                </a:effectLst>
              </a:rPr>
              <a:t>INTEGRACIÓN DE LA DOCUMENTACIÓN </a:t>
            </a:r>
          </a:p>
          <a:p>
            <a:pPr algn="ctr"/>
            <a:r>
              <a:rPr lang="es-ES" sz="2400" b="0" cap="none" spc="0" dirty="0" smtClean="0">
                <a:ln w="0"/>
                <a:solidFill>
                  <a:srgbClr val="9C3866"/>
                </a:solidFill>
                <a:effectLst>
                  <a:outerShdw blurRad="38100" dist="19050" dir="2700000" algn="tl" rotWithShape="0">
                    <a:schemeClr val="dk1">
                      <a:alpha val="40000"/>
                    </a:schemeClr>
                  </a:outerShdw>
                </a:effectLst>
              </a:rPr>
              <a:t>DE LA ELECCIÓN DE DIPUTACIONES LOCALES</a:t>
            </a:r>
            <a:endParaRPr lang="es-ES" sz="2400" b="0" cap="none" spc="0" dirty="0">
              <a:ln w="0"/>
              <a:solidFill>
                <a:srgbClr val="9C3866"/>
              </a:solidFill>
              <a:effectLst>
                <a:outerShdw blurRad="38100" dist="19050" dir="2700000" algn="tl" rotWithShape="0">
                  <a:schemeClr val="dk1">
                    <a:alpha val="40000"/>
                  </a:schemeClr>
                </a:outerShdw>
              </a:effectLst>
            </a:endParaRPr>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01DCEC54-42B0-43A0-B425-471A514466C7}" type="slidenum">
              <a:rPr lang="es-MX" smtClean="0"/>
              <a:t>30</a:t>
            </a:fld>
            <a:endParaRPr lang="es-MX" dirty="0"/>
          </a:p>
        </p:txBody>
      </p:sp>
    </p:spTree>
    <p:extLst>
      <p:ext uri="{BB962C8B-B14F-4D97-AF65-F5344CB8AC3E}">
        <p14:creationId xmlns:p14="http://schemas.microsoft.com/office/powerpoint/2010/main" val="837447983"/>
      </p:ext>
    </p:extLst>
  </p:cSld>
  <p:clrMapOvr>
    <a:masterClrMapping/>
  </p:clrMapOvr>
  <p:transition>
    <p:circl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996069" y="1185618"/>
            <a:ext cx="5367918" cy="656587"/>
            <a:chOff x="1996069" y="1185618"/>
            <a:chExt cx="5367918" cy="656587"/>
          </a:xfrm>
        </p:grpSpPr>
        <p:sp>
          <p:nvSpPr>
            <p:cNvPr id="8" name="Rectángulo redondeado 7"/>
            <p:cNvSpPr/>
            <p:nvPr/>
          </p:nvSpPr>
          <p:spPr>
            <a:xfrm>
              <a:off x="1996069" y="1185618"/>
              <a:ext cx="5367918" cy="487071"/>
            </a:xfrm>
            <a:prstGeom prst="roundRect">
              <a:avLst/>
            </a:prstGeom>
            <a:solidFill>
              <a:srgbClr val="3E5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ctángulo 8"/>
            <p:cNvSpPr/>
            <p:nvPr/>
          </p:nvSpPr>
          <p:spPr>
            <a:xfrm>
              <a:off x="2354582" y="1241372"/>
              <a:ext cx="4628986" cy="600833"/>
            </a:xfrm>
            <a:prstGeom prst="rect">
              <a:avLst/>
            </a:prstGeom>
          </p:spPr>
          <p:txBody>
            <a:bodyPr wrap="square">
              <a:spAutoFit/>
            </a:bodyPr>
            <a:lstStyle/>
            <a:p>
              <a:pPr algn="ctr"/>
              <a:r>
                <a:rPr lang="es-ES" sz="2000" b="1" dirty="0" smtClean="0">
                  <a:solidFill>
                    <a:schemeClr val="bg1"/>
                  </a:solidFill>
                </a:rPr>
                <a:t>SOBRES INTERIOR DEL PAQUETE</a:t>
              </a:r>
              <a:endParaRPr lang="es-ES" sz="2000" b="1" dirty="0">
                <a:solidFill>
                  <a:schemeClr val="bg1"/>
                </a:solidFill>
              </a:endParaRPr>
            </a:p>
          </p:txBody>
        </p:sp>
      </p:grpSp>
      <p:grpSp>
        <p:nvGrpSpPr>
          <p:cNvPr id="34" name="Grupo 33"/>
          <p:cNvGrpSpPr/>
          <p:nvPr/>
        </p:nvGrpSpPr>
        <p:grpSpPr>
          <a:xfrm>
            <a:off x="319335" y="1842205"/>
            <a:ext cx="8762405" cy="4754872"/>
            <a:chOff x="836782" y="1966604"/>
            <a:chExt cx="8762405" cy="4754872"/>
          </a:xfrm>
        </p:grpSpPr>
        <p:grpSp>
          <p:nvGrpSpPr>
            <p:cNvPr id="33" name="Grupo 32"/>
            <p:cNvGrpSpPr/>
            <p:nvPr/>
          </p:nvGrpSpPr>
          <p:grpSpPr>
            <a:xfrm>
              <a:off x="836782" y="1966604"/>
              <a:ext cx="8762405" cy="4754872"/>
              <a:chOff x="836782" y="1966604"/>
              <a:chExt cx="8762405" cy="4754872"/>
            </a:xfrm>
          </p:grpSpPr>
          <p:pic>
            <p:nvPicPr>
              <p:cNvPr id="10" name="Imagen 9"/>
              <p:cNvPicPr>
                <a:picLocks noChangeAspect="1"/>
              </p:cNvPicPr>
              <p:nvPr/>
            </p:nvPicPr>
            <p:blipFill rotWithShape="1">
              <a:blip r:embed="rId2">
                <a:extLst>
                  <a:ext uri="{BEBA8EAE-BF5A-486C-A8C5-ECC9F3942E4B}">
                    <a14:imgProps xmlns:a14="http://schemas.microsoft.com/office/drawing/2010/main">
                      <a14:imgLayer r:embed="rId3">
                        <a14:imgEffect>
                          <a14:backgroundRemoval t="33907" b="84514" l="6094" r="30625">
                            <a14:foregroundMark x1="10234" y1="36235" x2="14375" y2="41802"/>
                            <a14:foregroundMark x1="9453" y1="45243" x2="13672" y2="50101"/>
                            <a14:foregroundMark x1="24375" y1="57490" x2="28125" y2="62449"/>
                            <a14:foregroundMark x1="9453" y1="65789" x2="13438" y2="71053"/>
                            <a14:foregroundMark x1="9297" y1="75000" x2="14453" y2="80263"/>
                            <a14:foregroundMark x1="8359" y1="81478" x2="15078" y2="82085"/>
                          </a14:backgroundRemoval>
                        </a14:imgEffect>
                      </a14:imgLayer>
                    </a14:imgProps>
                  </a:ext>
                  <a:ext uri="{28A0092B-C50C-407E-A947-70E740481C1C}">
                    <a14:useLocalDpi xmlns:a14="http://schemas.microsoft.com/office/drawing/2010/main" val="0"/>
                  </a:ext>
                </a:extLst>
              </a:blip>
              <a:srcRect l="5010" t="32475" r="66465" b="13770"/>
              <a:stretch/>
            </p:blipFill>
            <p:spPr>
              <a:xfrm>
                <a:off x="836782" y="2222302"/>
                <a:ext cx="2772698" cy="4346416"/>
              </a:xfrm>
              <a:prstGeom prst="rect">
                <a:avLst/>
              </a:prstGeom>
            </p:spPr>
          </p:pic>
          <p:grpSp>
            <p:nvGrpSpPr>
              <p:cNvPr id="32" name="Grupo 31"/>
              <p:cNvGrpSpPr/>
              <p:nvPr/>
            </p:nvGrpSpPr>
            <p:grpSpPr>
              <a:xfrm>
                <a:off x="3866655" y="1966604"/>
                <a:ext cx="5732532" cy="4754872"/>
                <a:chOff x="3866655" y="1966604"/>
                <a:chExt cx="5732532" cy="4754872"/>
              </a:xfrm>
            </p:grpSpPr>
            <p:pic>
              <p:nvPicPr>
                <p:cNvPr id="11" name="Imagen 10"/>
                <p:cNvPicPr>
                  <a:picLocks noChangeAspect="1"/>
                </p:cNvPicPr>
                <p:nvPr/>
              </p:nvPicPr>
              <p:blipFill rotWithShape="1">
                <a:blip r:embed="rId4">
                  <a:extLst>
                    <a:ext uri="{BEBA8EAE-BF5A-486C-A8C5-ECC9F3942E4B}">
                      <a14:imgProps xmlns:a14="http://schemas.microsoft.com/office/drawing/2010/main">
                        <a14:imgLayer r:embed="rId3">
                          <a14:imgEffect>
                            <a14:backgroundRemoval t="60324" b="86134" l="33750" r="62266">
                              <a14:foregroundMark x1="34766" y1="69939" x2="34844" y2="77530"/>
                              <a14:foregroundMark x1="54922" y1="72267" x2="54688" y2="76215"/>
                            </a14:backgroundRemoval>
                          </a14:imgEffect>
                        </a14:imgLayer>
                      </a14:imgProps>
                    </a:ext>
                    <a:ext uri="{28A0092B-C50C-407E-A947-70E740481C1C}">
                      <a14:useLocalDpi xmlns:a14="http://schemas.microsoft.com/office/drawing/2010/main" val="0"/>
                    </a:ext>
                  </a:extLst>
                </a:blip>
                <a:srcRect l="33252" t="58524" r="36576" b="13769"/>
                <a:stretch/>
              </p:blipFill>
              <p:spPr>
                <a:xfrm>
                  <a:off x="3866655" y="4481205"/>
                  <a:ext cx="2932772" cy="2240271"/>
                </a:xfrm>
                <a:prstGeom prst="rect">
                  <a:avLst/>
                </a:prstGeom>
              </p:spPr>
            </p:pic>
            <p:pic>
              <p:nvPicPr>
                <p:cNvPr id="12" name="Imagen 11"/>
                <p:cNvPicPr>
                  <a:picLocks noChangeAspect="1"/>
                </p:cNvPicPr>
                <p:nvPr/>
              </p:nvPicPr>
              <p:blipFill rotWithShape="1">
                <a:blip r:embed="rId5">
                  <a:extLst>
                    <a:ext uri="{BEBA8EAE-BF5A-486C-A8C5-ECC9F3942E4B}">
                      <a14:imgProps xmlns:a14="http://schemas.microsoft.com/office/drawing/2010/main">
                        <a14:imgLayer r:embed="rId3">
                          <a14:imgEffect>
                            <a14:backgroundRemoval t="31478" b="59818" l="52266" r="95000">
                              <a14:foregroundMark x1="57344" y1="36032" x2="62969" y2="39777"/>
                              <a14:foregroundMark x1="72734" y1="37348" x2="76641" y2="40587"/>
                              <a14:foregroundMark x1="84922" y1="44231" x2="90391" y2="50304"/>
                              <a14:foregroundMark x1="73672" y1="54251" x2="78906" y2="57895"/>
                              <a14:foregroundMark x1="57578" y1="54555" x2="61484" y2="57085"/>
                              <a14:foregroundMark x1="72500" y1="45445" x2="77578" y2="48785"/>
                              <a14:foregroundMark x1="64688" y1="37551" x2="69063" y2="37551"/>
                              <a14:foregroundMark x1="66797" y1="46862" x2="69922" y2="46964"/>
                              <a14:foregroundMark x1="78984" y1="38259" x2="82656" y2="44130"/>
                              <a14:foregroundMark x1="79063" y1="46761" x2="82578" y2="46862"/>
                              <a14:foregroundMark x1="79453" y1="55567" x2="82734" y2="50911"/>
                              <a14:foregroundMark x1="64297" y1="55870" x2="70078" y2="55870"/>
                            </a14:backgroundRemoval>
                          </a14:imgEffect>
                        </a14:imgLayer>
                      </a14:imgProps>
                    </a:ext>
                    <a:ext uri="{28A0092B-C50C-407E-A947-70E740481C1C}">
                      <a14:useLocalDpi xmlns:a14="http://schemas.microsoft.com/office/drawing/2010/main" val="0"/>
                    </a:ext>
                  </a:extLst>
                </a:blip>
                <a:srcRect l="50940" t="29921" r="3069" b="38979"/>
                <a:stretch/>
              </p:blipFill>
              <p:spPr>
                <a:xfrm>
                  <a:off x="5128787" y="1966604"/>
                  <a:ext cx="4470400" cy="2514601"/>
                </a:xfrm>
                <a:prstGeom prst="rect">
                  <a:avLst/>
                </a:prstGeom>
              </p:spPr>
            </p:pic>
          </p:grpSp>
        </p:grpSp>
        <p:cxnSp>
          <p:nvCxnSpPr>
            <p:cNvPr id="3" name="Conector recto de flecha 2"/>
            <p:cNvCxnSpPr/>
            <p:nvPr/>
          </p:nvCxnSpPr>
          <p:spPr>
            <a:xfrm>
              <a:off x="1849240" y="2771775"/>
              <a:ext cx="1046346" cy="1257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1823598" y="3223905"/>
              <a:ext cx="677403" cy="805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a:off x="1812030" y="3992925"/>
              <a:ext cx="688971" cy="416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flipV="1">
              <a:off x="1860672" y="4798095"/>
              <a:ext cx="920628" cy="1093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V="1">
              <a:off x="1812030" y="4798095"/>
              <a:ext cx="688971" cy="507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1799918" y="4578548"/>
              <a:ext cx="657428" cy="82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p:nvPr/>
          </p:nvCxnSpPr>
          <p:spPr>
            <a:xfrm>
              <a:off x="3333003" y="4235440"/>
              <a:ext cx="1239613" cy="1193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flipV="1">
              <a:off x="4680028" y="3836942"/>
              <a:ext cx="4159172" cy="2181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1" name="Rectángulo 30"/>
          <p:cNvSpPr/>
          <p:nvPr/>
        </p:nvSpPr>
        <p:spPr>
          <a:xfrm>
            <a:off x="780651" y="147315"/>
            <a:ext cx="7839775" cy="830997"/>
          </a:xfrm>
          <a:prstGeom prst="rect">
            <a:avLst/>
          </a:prstGeom>
          <a:noFill/>
        </p:spPr>
        <p:txBody>
          <a:bodyPr wrap="none" lIns="91440" tIns="45720" rIns="91440" bIns="45720">
            <a:spAutoFit/>
          </a:bodyPr>
          <a:lstStyle/>
          <a:p>
            <a:pPr algn="ctr"/>
            <a:r>
              <a:rPr lang="es-ES" sz="2400" b="0" cap="none" spc="0" dirty="0" smtClean="0">
                <a:ln w="0"/>
                <a:solidFill>
                  <a:srgbClr val="9C3866"/>
                </a:solidFill>
                <a:effectLst>
                  <a:outerShdw blurRad="38100" dist="19050" dir="2700000" algn="tl" rotWithShape="0">
                    <a:schemeClr val="dk1">
                      <a:alpha val="40000"/>
                    </a:schemeClr>
                  </a:outerShdw>
                </a:effectLst>
              </a:rPr>
              <a:t>INTEGRACIÓN DE LA DOCUMENTACIÓN </a:t>
            </a:r>
          </a:p>
          <a:p>
            <a:pPr algn="ctr"/>
            <a:r>
              <a:rPr lang="es-ES" sz="2400" b="0" cap="none" spc="0" dirty="0" smtClean="0">
                <a:ln w="0"/>
                <a:solidFill>
                  <a:srgbClr val="9C3866"/>
                </a:solidFill>
                <a:effectLst>
                  <a:outerShdw blurRad="38100" dist="19050" dir="2700000" algn="tl" rotWithShape="0">
                    <a:schemeClr val="dk1">
                      <a:alpha val="40000"/>
                    </a:schemeClr>
                  </a:outerShdw>
                </a:effectLst>
              </a:rPr>
              <a:t>DE LA ELECCIÓN DE PRESINDENCIA MUNICIPAL Y REGIDURIAS</a:t>
            </a:r>
            <a:endParaRPr lang="es-ES" sz="2400" b="0" cap="none" spc="0" dirty="0">
              <a:ln w="0"/>
              <a:solidFill>
                <a:srgbClr val="9C3866"/>
              </a:solidFill>
              <a:effectLst>
                <a:outerShdw blurRad="38100" dist="19050" dir="2700000" algn="tl" rotWithShape="0">
                  <a:schemeClr val="dk1">
                    <a:alpha val="40000"/>
                  </a:schemeClr>
                </a:outerShdw>
              </a:effectLst>
            </a:endParaRPr>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01DCEC54-42B0-43A0-B425-471A514466C7}" type="slidenum">
              <a:rPr lang="es-MX" smtClean="0"/>
              <a:t>31</a:t>
            </a:fld>
            <a:endParaRPr lang="es-MX" dirty="0"/>
          </a:p>
        </p:txBody>
      </p:sp>
    </p:spTree>
    <p:extLst>
      <p:ext uri="{BB962C8B-B14F-4D97-AF65-F5344CB8AC3E}">
        <p14:creationId xmlns:p14="http://schemas.microsoft.com/office/powerpoint/2010/main" val="1685064392"/>
      </p:ext>
    </p:extLst>
  </p:cSld>
  <p:clrMapOvr>
    <a:masterClrMapping/>
  </p:clrMapOvr>
  <p:transition>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2354582" y="1241367"/>
            <a:ext cx="4628986" cy="600832"/>
          </a:xfrm>
          <a:prstGeom prst="rect">
            <a:avLst/>
          </a:prstGeom>
        </p:spPr>
        <p:txBody>
          <a:bodyPr wrap="square">
            <a:spAutoFit/>
          </a:bodyPr>
          <a:lstStyle/>
          <a:p>
            <a:pPr algn="ctr"/>
            <a:r>
              <a:rPr lang="es-ES" sz="2000" b="1" dirty="0" smtClean="0">
                <a:solidFill>
                  <a:schemeClr val="bg1"/>
                </a:solidFill>
              </a:rPr>
              <a:t>SOBRES INTERIOR DEL PAQUETE</a:t>
            </a:r>
            <a:endParaRPr lang="es-ES" sz="2000" b="1" dirty="0">
              <a:solidFill>
                <a:schemeClr val="bg1"/>
              </a:solidFill>
            </a:endParaRPr>
          </a:p>
        </p:txBody>
      </p:sp>
      <p:grpSp>
        <p:nvGrpSpPr>
          <p:cNvPr id="8" name="Grupo 7"/>
          <p:cNvGrpSpPr/>
          <p:nvPr/>
        </p:nvGrpSpPr>
        <p:grpSpPr>
          <a:xfrm>
            <a:off x="1940314" y="1108837"/>
            <a:ext cx="5490780" cy="600832"/>
            <a:chOff x="2162414" y="1628077"/>
            <a:chExt cx="4772722" cy="379141"/>
          </a:xfrm>
        </p:grpSpPr>
        <p:sp>
          <p:nvSpPr>
            <p:cNvPr id="9" name="Rectángulo redondeado 8"/>
            <p:cNvSpPr/>
            <p:nvPr/>
          </p:nvSpPr>
          <p:spPr>
            <a:xfrm>
              <a:off x="2162414" y="1628077"/>
              <a:ext cx="4772722" cy="379141"/>
            </a:xfrm>
            <a:prstGeom prst="roundRect">
              <a:avLst/>
            </a:prstGeom>
            <a:solidFill>
              <a:srgbClr val="3E5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ctángulo 9"/>
            <p:cNvSpPr/>
            <p:nvPr/>
          </p:nvSpPr>
          <p:spPr>
            <a:xfrm>
              <a:off x="2481175" y="1670427"/>
              <a:ext cx="4115723" cy="306004"/>
            </a:xfrm>
            <a:prstGeom prst="rect">
              <a:avLst/>
            </a:prstGeom>
          </p:spPr>
          <p:txBody>
            <a:bodyPr wrap="square">
              <a:spAutoFit/>
            </a:bodyPr>
            <a:lstStyle/>
            <a:p>
              <a:pPr algn="ctr"/>
              <a:r>
                <a:rPr lang="es-ES" sz="2000" b="1" dirty="0" smtClean="0">
                  <a:solidFill>
                    <a:schemeClr val="bg1"/>
                  </a:solidFill>
                </a:rPr>
                <a:t>SOBRES EXTERIOR DEL PAQUETE</a:t>
              </a:r>
              <a:endParaRPr lang="es-ES" sz="2000" b="1" dirty="0">
                <a:solidFill>
                  <a:schemeClr val="bg1"/>
                </a:solidFill>
              </a:endParaRPr>
            </a:p>
          </p:txBody>
        </p:sp>
      </p:grpSp>
      <p:sp>
        <p:nvSpPr>
          <p:cNvPr id="11" name="Rectángulo 10"/>
          <p:cNvSpPr/>
          <p:nvPr/>
        </p:nvSpPr>
        <p:spPr>
          <a:xfrm>
            <a:off x="1853921" y="147315"/>
            <a:ext cx="5693225" cy="830997"/>
          </a:xfrm>
          <a:prstGeom prst="rect">
            <a:avLst/>
          </a:prstGeom>
          <a:noFill/>
        </p:spPr>
        <p:txBody>
          <a:bodyPr wrap="none" lIns="91440" tIns="45720" rIns="91440" bIns="45720">
            <a:spAutoFit/>
          </a:bodyPr>
          <a:lstStyle/>
          <a:p>
            <a:pPr algn="ctr"/>
            <a:r>
              <a:rPr lang="es-ES" sz="2400" b="0" cap="none" spc="0" dirty="0" smtClean="0">
                <a:ln w="0"/>
                <a:solidFill>
                  <a:srgbClr val="9C3866"/>
                </a:solidFill>
                <a:effectLst>
                  <a:outerShdw blurRad="38100" dist="19050" dir="2700000" algn="tl" rotWithShape="0">
                    <a:schemeClr val="dk1">
                      <a:alpha val="40000"/>
                    </a:schemeClr>
                  </a:outerShdw>
                </a:effectLst>
              </a:rPr>
              <a:t>INTEGRACIÓN DE LA DOCUMENTACIÓN </a:t>
            </a:r>
          </a:p>
          <a:p>
            <a:pPr algn="ctr"/>
            <a:r>
              <a:rPr lang="es-ES" sz="2400" b="0" cap="none" spc="0" dirty="0" smtClean="0">
                <a:ln w="0"/>
                <a:solidFill>
                  <a:srgbClr val="9C3866"/>
                </a:solidFill>
                <a:effectLst>
                  <a:outerShdw blurRad="38100" dist="19050" dir="2700000" algn="tl" rotWithShape="0">
                    <a:schemeClr val="dk1">
                      <a:alpha val="40000"/>
                    </a:schemeClr>
                  </a:outerShdw>
                </a:effectLst>
              </a:rPr>
              <a:t>DE LA ELECCIÓN DE DIPUTACIONES LOCALES</a:t>
            </a:r>
            <a:endParaRPr lang="es-ES" sz="2400" b="0" cap="none" spc="0" dirty="0">
              <a:ln w="0"/>
              <a:solidFill>
                <a:srgbClr val="9C3866"/>
              </a:solidFill>
              <a:effectLst>
                <a:outerShdw blurRad="38100" dist="19050" dir="2700000" algn="tl" rotWithShape="0">
                  <a:schemeClr val="dk1">
                    <a:alpha val="40000"/>
                  </a:schemeClr>
                </a:outerShdw>
              </a:effectLst>
            </a:endParaRPr>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grpSp>
        <p:nvGrpSpPr>
          <p:cNvPr id="6" name="Grupo 5"/>
          <p:cNvGrpSpPr/>
          <p:nvPr/>
        </p:nvGrpSpPr>
        <p:grpSpPr>
          <a:xfrm>
            <a:off x="534506" y="1723387"/>
            <a:ext cx="6962820" cy="4619245"/>
            <a:chOff x="468274" y="1842199"/>
            <a:chExt cx="6962820" cy="4619245"/>
          </a:xfrm>
        </p:grpSpPr>
        <p:pic>
          <p:nvPicPr>
            <p:cNvPr id="12" name="Imagen 11"/>
            <p:cNvPicPr>
              <a:picLocks noChangeAspect="1"/>
            </p:cNvPicPr>
            <p:nvPr/>
          </p:nvPicPr>
          <p:blipFill rotWithShape="1">
            <a:blip r:embed="rId2">
              <a:extLst>
                <a:ext uri="{BEBA8EAE-BF5A-486C-A8C5-ECC9F3942E4B}">
                  <a14:imgProps xmlns:a14="http://schemas.microsoft.com/office/drawing/2010/main">
                    <a14:imgLayer r:embed="rId3">
                      <a14:imgEffect>
                        <a14:backgroundRemoval t="60566" b="87664" l="40000" r="95000">
                          <a14:foregroundMark x1="42422" y1="69262" x2="42500" y2="81496"/>
                          <a14:foregroundMark x1="83516" y1="78463" x2="92344" y2="85339"/>
                          <a14:foregroundMark x1="80156" y1="81699" x2="83047" y2="81699"/>
                          <a14:foregroundMark x1="63125" y1="75834" x2="71406" y2="80789"/>
                          <a14:foregroundMark x1="62422" y1="71891" x2="62422" y2="74621"/>
                          <a14:foregroundMark x1="59375" y1="66229" x2="61250" y2="66330"/>
                          <a14:backgroundMark x1="58281" y1="64105" x2="58984" y2="64813"/>
                          <a14:backgroundMark x1="57734" y1="63195" x2="57813" y2="63498"/>
                        </a14:backgroundRemoval>
                      </a14:imgEffect>
                    </a14:imgLayer>
                  </a14:imgProps>
                </a:ext>
                <a:ext uri="{28A0092B-C50C-407E-A947-70E740481C1C}">
                  <a14:useLocalDpi xmlns:a14="http://schemas.microsoft.com/office/drawing/2010/main" val="0"/>
                </a:ext>
              </a:extLst>
            </a:blip>
            <a:srcRect l="38650" t="59535" r="4413" b="12150"/>
            <a:stretch/>
          </p:blipFill>
          <p:spPr>
            <a:xfrm>
              <a:off x="1795546" y="4213105"/>
              <a:ext cx="5635548" cy="2248339"/>
            </a:xfrm>
            <a:prstGeom prst="rect">
              <a:avLst/>
            </a:prstGeom>
          </p:spPr>
        </p:pic>
        <p:grpSp>
          <p:nvGrpSpPr>
            <p:cNvPr id="5" name="Grupo 4"/>
            <p:cNvGrpSpPr/>
            <p:nvPr/>
          </p:nvGrpSpPr>
          <p:grpSpPr>
            <a:xfrm>
              <a:off x="468274" y="1842199"/>
              <a:ext cx="6756491" cy="4546469"/>
              <a:chOff x="468274" y="1842199"/>
              <a:chExt cx="6756491" cy="4546469"/>
            </a:xfrm>
          </p:grpSpPr>
          <p:pic>
            <p:nvPicPr>
              <p:cNvPr id="13" name="Imagen 12"/>
              <p:cNvPicPr>
                <a:picLocks noChangeAspect="1"/>
              </p:cNvPicPr>
              <p:nvPr/>
            </p:nvPicPr>
            <p:blipFill rotWithShape="1">
              <a:blip r:embed="rId4">
                <a:extLst>
                  <a:ext uri="{BEBA8EAE-BF5A-486C-A8C5-ECC9F3942E4B}">
                    <a14:imgProps xmlns:a14="http://schemas.microsoft.com/office/drawing/2010/main">
                      <a14:imgLayer r:embed="rId3">
                        <a14:imgEffect>
                          <a14:backgroundRemoval t="31446" b="57634" l="5703" r="67734">
                            <a14:foregroundMark x1="10000" y1="41052" x2="14688" y2="45501"/>
                            <a14:foregroundMark x1="8594" y1="50354" x2="15000" y2="55410"/>
                            <a14:foregroundMark x1="19141" y1="39838" x2="24531" y2="47927"/>
                            <a14:foregroundMark x1="16250" y1="53185" x2="20078" y2="50253"/>
                            <a14:foregroundMark x1="16016" y1="42770" x2="17109" y2="42770"/>
                            <a14:foregroundMark x1="25469" y1="44186" x2="47422" y2="46107"/>
                          </a14:backgroundRemoval>
                        </a14:imgEffect>
                      </a14:imgLayer>
                    </a14:imgProps>
                  </a:ext>
                  <a:ext uri="{28A0092B-C50C-407E-A947-70E740481C1C}">
                    <a14:useLocalDpi xmlns:a14="http://schemas.microsoft.com/office/drawing/2010/main" val="0"/>
                  </a:ext>
                </a:extLst>
              </a:blip>
              <a:srcRect l="5353" t="29879" r="32095" b="41932"/>
              <a:stretch/>
            </p:blipFill>
            <p:spPr>
              <a:xfrm>
                <a:off x="468274" y="1842199"/>
                <a:ext cx="6191250" cy="2238375"/>
              </a:xfrm>
              <a:prstGeom prst="rect">
                <a:avLst/>
              </a:prstGeom>
            </p:spPr>
          </p:pic>
          <p:sp>
            <p:nvSpPr>
              <p:cNvPr id="4" name="Rectángulo 3"/>
              <p:cNvSpPr/>
              <p:nvPr/>
            </p:nvSpPr>
            <p:spPr>
              <a:xfrm>
                <a:off x="668553" y="2508552"/>
                <a:ext cx="858796" cy="763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smtClean="0"/>
                  <a:t>SEGUNDA COPIA DEL ACTA DE ESCRUTINIO Y CÓMPUTO DE GUBERNATURA</a:t>
                </a:r>
                <a:endParaRPr lang="es-MX" sz="800" dirty="0"/>
              </a:p>
            </p:txBody>
          </p:sp>
          <p:sp>
            <p:nvSpPr>
              <p:cNvPr id="14" name="Rectángulo 13"/>
              <p:cNvSpPr/>
              <p:nvPr/>
            </p:nvSpPr>
            <p:spPr>
              <a:xfrm>
                <a:off x="668553" y="3338491"/>
                <a:ext cx="858796" cy="763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smtClean="0"/>
                  <a:t>ORIGINAL DE LA CONSTANCIA DE CLAUSURA DE CASILLA Y RECIBO DE COPIA LEGIBLE</a:t>
                </a:r>
                <a:endParaRPr lang="es-MX" sz="800" dirty="0"/>
              </a:p>
            </p:txBody>
          </p:sp>
          <p:sp>
            <p:nvSpPr>
              <p:cNvPr id="15" name="Rectángulo 14"/>
              <p:cNvSpPr/>
              <p:nvPr/>
            </p:nvSpPr>
            <p:spPr>
              <a:xfrm>
                <a:off x="6172253" y="5624994"/>
                <a:ext cx="1052512" cy="763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smtClean="0"/>
                  <a:t>PRIMERA COIPIA DEL ACTA DE ESCRUTINIO  Y  CÓMPUTO DE GUBERNATURA</a:t>
                </a:r>
                <a:endParaRPr lang="es-MX" sz="800" dirty="0"/>
              </a:p>
            </p:txBody>
          </p:sp>
        </p:grpSp>
      </p:grpSp>
      <p:sp>
        <p:nvSpPr>
          <p:cNvPr id="16" name="Marcador de número de diapositiva 15"/>
          <p:cNvSpPr>
            <a:spLocks noGrp="1"/>
          </p:cNvSpPr>
          <p:nvPr>
            <p:ph type="sldNum" sz="quarter" idx="12"/>
          </p:nvPr>
        </p:nvSpPr>
        <p:spPr/>
        <p:txBody>
          <a:bodyPr/>
          <a:lstStyle/>
          <a:p>
            <a:fld id="{01DCEC54-42B0-43A0-B425-471A514466C7}" type="slidenum">
              <a:rPr lang="es-MX" smtClean="0"/>
              <a:t>32</a:t>
            </a:fld>
            <a:endParaRPr lang="es-MX" dirty="0"/>
          </a:p>
        </p:txBody>
      </p:sp>
    </p:spTree>
    <p:extLst>
      <p:ext uri="{BB962C8B-B14F-4D97-AF65-F5344CB8AC3E}">
        <p14:creationId xmlns:p14="http://schemas.microsoft.com/office/powerpoint/2010/main" val="4131148473"/>
      </p:ext>
    </p:extLst>
  </p:cSld>
  <p:clrMapOvr>
    <a:masterClrMapping/>
  </p:clrMapOvr>
  <p:transition>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2354582" y="1241367"/>
            <a:ext cx="4628986" cy="600832"/>
          </a:xfrm>
          <a:prstGeom prst="rect">
            <a:avLst/>
          </a:prstGeom>
        </p:spPr>
        <p:txBody>
          <a:bodyPr wrap="square">
            <a:spAutoFit/>
          </a:bodyPr>
          <a:lstStyle/>
          <a:p>
            <a:pPr algn="ctr"/>
            <a:r>
              <a:rPr lang="es-ES" sz="2000" b="1" dirty="0" smtClean="0">
                <a:solidFill>
                  <a:schemeClr val="bg1"/>
                </a:solidFill>
              </a:rPr>
              <a:t>SOBRES INTERIOR DEL PAQUETE</a:t>
            </a:r>
            <a:endParaRPr lang="es-ES" sz="2000" b="1" dirty="0">
              <a:solidFill>
                <a:schemeClr val="bg1"/>
              </a:solidFill>
            </a:endParaRPr>
          </a:p>
        </p:txBody>
      </p:sp>
      <p:grpSp>
        <p:nvGrpSpPr>
          <p:cNvPr id="8" name="Grupo 7"/>
          <p:cNvGrpSpPr/>
          <p:nvPr/>
        </p:nvGrpSpPr>
        <p:grpSpPr>
          <a:xfrm>
            <a:off x="1940314" y="1108837"/>
            <a:ext cx="5490780" cy="600832"/>
            <a:chOff x="2162414" y="1628077"/>
            <a:chExt cx="4772722" cy="379141"/>
          </a:xfrm>
        </p:grpSpPr>
        <p:sp>
          <p:nvSpPr>
            <p:cNvPr id="9" name="Rectángulo redondeado 8"/>
            <p:cNvSpPr/>
            <p:nvPr/>
          </p:nvSpPr>
          <p:spPr>
            <a:xfrm>
              <a:off x="2162414" y="1628077"/>
              <a:ext cx="4772722" cy="379141"/>
            </a:xfrm>
            <a:prstGeom prst="roundRect">
              <a:avLst/>
            </a:prstGeom>
            <a:solidFill>
              <a:srgbClr val="3E5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ctángulo 9"/>
            <p:cNvSpPr/>
            <p:nvPr/>
          </p:nvSpPr>
          <p:spPr>
            <a:xfrm>
              <a:off x="2481175" y="1670427"/>
              <a:ext cx="4115723" cy="306004"/>
            </a:xfrm>
            <a:prstGeom prst="rect">
              <a:avLst/>
            </a:prstGeom>
          </p:spPr>
          <p:txBody>
            <a:bodyPr wrap="square">
              <a:spAutoFit/>
            </a:bodyPr>
            <a:lstStyle/>
            <a:p>
              <a:pPr algn="ctr"/>
              <a:r>
                <a:rPr lang="es-ES" sz="2000" b="1" dirty="0" smtClean="0">
                  <a:solidFill>
                    <a:schemeClr val="bg1"/>
                  </a:solidFill>
                </a:rPr>
                <a:t>SOBRES EXTERIOR DEL PAQUETE</a:t>
              </a:r>
              <a:endParaRPr lang="es-ES" sz="2000" b="1" dirty="0">
                <a:solidFill>
                  <a:schemeClr val="bg1"/>
                </a:solidFill>
              </a:endParaRPr>
            </a:p>
          </p:txBody>
        </p:sp>
      </p:grpSp>
      <p:sp>
        <p:nvSpPr>
          <p:cNvPr id="11" name="Rectángulo 10"/>
          <p:cNvSpPr/>
          <p:nvPr/>
        </p:nvSpPr>
        <p:spPr>
          <a:xfrm>
            <a:off x="1853921" y="147315"/>
            <a:ext cx="5693225" cy="830997"/>
          </a:xfrm>
          <a:prstGeom prst="rect">
            <a:avLst/>
          </a:prstGeom>
          <a:noFill/>
        </p:spPr>
        <p:txBody>
          <a:bodyPr wrap="none" lIns="91440" tIns="45720" rIns="91440" bIns="45720">
            <a:spAutoFit/>
          </a:bodyPr>
          <a:lstStyle/>
          <a:p>
            <a:pPr algn="ctr"/>
            <a:r>
              <a:rPr lang="es-ES" sz="2400" b="0" cap="none" spc="0" dirty="0" smtClean="0">
                <a:ln w="0"/>
                <a:solidFill>
                  <a:srgbClr val="9C3866"/>
                </a:solidFill>
                <a:effectLst>
                  <a:outerShdw blurRad="38100" dist="19050" dir="2700000" algn="tl" rotWithShape="0">
                    <a:schemeClr val="dk1">
                      <a:alpha val="40000"/>
                    </a:schemeClr>
                  </a:outerShdw>
                </a:effectLst>
              </a:rPr>
              <a:t>INTEGRACIÓN DE LA DOCUMENTACIÓN </a:t>
            </a:r>
          </a:p>
          <a:p>
            <a:pPr algn="ctr"/>
            <a:r>
              <a:rPr lang="es-ES" sz="2400" b="0" cap="none" spc="0" dirty="0" smtClean="0">
                <a:ln w="0"/>
                <a:solidFill>
                  <a:srgbClr val="9C3866"/>
                </a:solidFill>
                <a:effectLst>
                  <a:outerShdw blurRad="38100" dist="19050" dir="2700000" algn="tl" rotWithShape="0">
                    <a:schemeClr val="dk1">
                      <a:alpha val="40000"/>
                    </a:schemeClr>
                  </a:outerShdw>
                </a:effectLst>
              </a:rPr>
              <a:t>DE LA ELECCIÓN DE DIPUTACIONES LOCALES</a:t>
            </a:r>
            <a:endParaRPr lang="es-ES" sz="2400" b="0" cap="none" spc="0" dirty="0">
              <a:ln w="0"/>
              <a:solidFill>
                <a:srgbClr val="9C3866"/>
              </a:solidFill>
              <a:effectLst>
                <a:outerShdw blurRad="38100" dist="19050" dir="2700000" algn="tl" rotWithShape="0">
                  <a:schemeClr val="dk1">
                    <a:alpha val="40000"/>
                  </a:schemeClr>
                </a:outerShdw>
              </a:effectLst>
            </a:endParaRPr>
          </a:p>
        </p:txBody>
      </p:sp>
      <p:pic>
        <p:nvPicPr>
          <p:cNvPr id="12" name="Imagen 11"/>
          <p:cNvPicPr>
            <a:picLocks noChangeAspect="1"/>
          </p:cNvPicPr>
          <p:nvPr/>
        </p:nvPicPr>
        <p:blipFill rotWithShape="1">
          <a:blip r:embed="rId2">
            <a:extLst>
              <a:ext uri="{BEBA8EAE-BF5A-486C-A8C5-ECC9F3942E4B}">
                <a14:imgProps xmlns:a14="http://schemas.microsoft.com/office/drawing/2010/main">
                  <a14:imgLayer r:embed="rId3">
                    <a14:imgEffect>
                      <a14:backgroundRemoval t="60566" b="87664" l="40000" r="95000">
                        <a14:foregroundMark x1="42422" y1="69262" x2="42500" y2="81496"/>
                        <a14:foregroundMark x1="83516" y1="78463" x2="92344" y2="85339"/>
                        <a14:foregroundMark x1="80156" y1="81699" x2="83047" y2="81699"/>
                        <a14:foregroundMark x1="63125" y1="75834" x2="71406" y2="80789"/>
                        <a14:foregroundMark x1="62422" y1="71891" x2="62422" y2="74621"/>
                        <a14:foregroundMark x1="59375" y1="66229" x2="61250" y2="66330"/>
                        <a14:backgroundMark x1="58281" y1="64105" x2="58984" y2="64813"/>
                        <a14:backgroundMark x1="57734" y1="63195" x2="57813" y2="63498"/>
                      </a14:backgroundRemoval>
                    </a14:imgEffect>
                  </a14:imgLayer>
                </a14:imgProps>
              </a:ext>
              <a:ext uri="{28A0092B-C50C-407E-A947-70E740481C1C}">
                <a14:useLocalDpi xmlns:a14="http://schemas.microsoft.com/office/drawing/2010/main" val="0"/>
              </a:ext>
            </a:extLst>
          </a:blip>
          <a:srcRect l="38650" t="59535" r="4413" b="12150"/>
          <a:stretch/>
        </p:blipFill>
        <p:spPr>
          <a:xfrm>
            <a:off x="1795546" y="4213105"/>
            <a:ext cx="5635548" cy="2248339"/>
          </a:xfrm>
          <a:prstGeom prst="rect">
            <a:avLst/>
          </a:prstGeom>
        </p:spPr>
      </p:pic>
      <p:pic>
        <p:nvPicPr>
          <p:cNvPr id="13" name="Imagen 12"/>
          <p:cNvPicPr>
            <a:picLocks noChangeAspect="1"/>
          </p:cNvPicPr>
          <p:nvPr/>
        </p:nvPicPr>
        <p:blipFill rotWithShape="1">
          <a:blip r:embed="rId4">
            <a:extLst>
              <a:ext uri="{BEBA8EAE-BF5A-486C-A8C5-ECC9F3942E4B}">
                <a14:imgProps xmlns:a14="http://schemas.microsoft.com/office/drawing/2010/main">
                  <a14:imgLayer r:embed="rId3">
                    <a14:imgEffect>
                      <a14:backgroundRemoval t="31446" b="57634" l="5703" r="67734">
                        <a14:foregroundMark x1="10000" y1="41052" x2="14688" y2="45501"/>
                        <a14:foregroundMark x1="8594" y1="50354" x2="15000" y2="55410"/>
                        <a14:foregroundMark x1="19141" y1="39838" x2="24531" y2="47927"/>
                        <a14:foregroundMark x1="16250" y1="53185" x2="20078" y2="50253"/>
                        <a14:foregroundMark x1="16016" y1="42770" x2="17109" y2="42770"/>
                        <a14:foregroundMark x1="25469" y1="44186" x2="47422" y2="46107"/>
                      </a14:backgroundRemoval>
                    </a14:imgEffect>
                  </a14:imgLayer>
                </a14:imgProps>
              </a:ext>
              <a:ext uri="{28A0092B-C50C-407E-A947-70E740481C1C}">
                <a14:useLocalDpi xmlns:a14="http://schemas.microsoft.com/office/drawing/2010/main" val="0"/>
              </a:ext>
            </a:extLst>
          </a:blip>
          <a:srcRect l="5353" t="29879" r="32095" b="41932"/>
          <a:stretch/>
        </p:blipFill>
        <p:spPr>
          <a:xfrm>
            <a:off x="468274" y="1842199"/>
            <a:ext cx="6191250" cy="2238375"/>
          </a:xfrm>
          <a:prstGeom prst="rect">
            <a:avLst/>
          </a:prstGeom>
        </p:spPr>
      </p:pic>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33</a:t>
            </a:fld>
            <a:endParaRPr lang="es-MX" dirty="0"/>
          </a:p>
        </p:txBody>
      </p:sp>
    </p:spTree>
    <p:extLst>
      <p:ext uri="{BB962C8B-B14F-4D97-AF65-F5344CB8AC3E}">
        <p14:creationId xmlns:p14="http://schemas.microsoft.com/office/powerpoint/2010/main" val="1974786886"/>
      </p:ext>
    </p:extLst>
  </p:cSld>
  <p:clrMapOvr>
    <a:masterClrMapping/>
  </p:clrMapOvr>
  <p:transition>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940313" y="1326985"/>
            <a:ext cx="5367918" cy="495739"/>
            <a:chOff x="2162414" y="1633858"/>
            <a:chExt cx="4772722" cy="379141"/>
          </a:xfrm>
        </p:grpSpPr>
        <p:sp>
          <p:nvSpPr>
            <p:cNvPr id="8" name="Rectángulo redondeado 7"/>
            <p:cNvSpPr/>
            <p:nvPr/>
          </p:nvSpPr>
          <p:spPr>
            <a:xfrm>
              <a:off x="2162414" y="1633858"/>
              <a:ext cx="4772722" cy="379141"/>
            </a:xfrm>
            <a:prstGeom prst="roundRect">
              <a:avLst/>
            </a:prstGeom>
            <a:solidFill>
              <a:srgbClr val="3E5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ctángulo 8"/>
            <p:cNvSpPr/>
            <p:nvPr/>
          </p:nvSpPr>
          <p:spPr>
            <a:xfrm>
              <a:off x="2481175" y="1670427"/>
              <a:ext cx="4115723" cy="306004"/>
            </a:xfrm>
            <a:prstGeom prst="rect">
              <a:avLst/>
            </a:prstGeom>
          </p:spPr>
          <p:txBody>
            <a:bodyPr wrap="square">
              <a:spAutoFit/>
            </a:bodyPr>
            <a:lstStyle/>
            <a:p>
              <a:pPr algn="ctr"/>
              <a:r>
                <a:rPr lang="es-ES" sz="2000" b="1" dirty="0" smtClean="0">
                  <a:solidFill>
                    <a:schemeClr val="bg1"/>
                  </a:solidFill>
                </a:rPr>
                <a:t>SOBRES EXTERIOR DEL PAQUETE</a:t>
              </a:r>
              <a:endParaRPr lang="es-ES" sz="2000" b="1" dirty="0">
                <a:solidFill>
                  <a:schemeClr val="bg1"/>
                </a:solidFill>
              </a:endParaRPr>
            </a:p>
          </p:txBody>
        </p:sp>
      </p:grpSp>
      <p:pic>
        <p:nvPicPr>
          <p:cNvPr id="10" name="Imagen 9"/>
          <p:cNvPicPr>
            <a:picLocks noChangeAspect="1"/>
          </p:cNvPicPr>
          <p:nvPr/>
        </p:nvPicPr>
        <p:blipFill rotWithShape="1">
          <a:blip r:embed="rId2">
            <a:extLst>
              <a:ext uri="{BEBA8EAE-BF5A-486C-A8C5-ECC9F3942E4B}">
                <a14:imgProps xmlns:a14="http://schemas.microsoft.com/office/drawing/2010/main">
                  <a14:imgLayer r:embed="rId3">
                    <a14:imgEffect>
                      <a14:backgroundRemoval t="61173" b="89788" l="38047" r="92500">
                        <a14:foregroundMark x1="46172" y1="72396" x2="51563" y2="81294"/>
                        <a14:foregroundMark x1="53125" y1="72396" x2="52891" y2="78160"/>
                        <a14:foregroundMark x1="60859" y1="73812" x2="61094" y2="78160"/>
                        <a14:foregroundMark x1="43359" y1="73509" x2="44922" y2="81598"/>
                        <a14:foregroundMark x1="40859" y1="70677" x2="40859" y2="84732"/>
                        <a14:foregroundMark x1="60781" y1="71689" x2="61484" y2="72396"/>
                        <a14:foregroundMark x1="61250" y1="77351" x2="70391" y2="83215"/>
                        <a14:foregroundMark x1="73438" y1="81800" x2="76484" y2="83923"/>
                        <a14:foregroundMark x1="78750" y1="83620" x2="81484" y2="83721"/>
                        <a14:foregroundMark x1="83672" y1="82103" x2="88672" y2="87159"/>
                        <a14:foregroundMark x1="85469" y1="80991" x2="91484" y2="84732"/>
                        <a14:foregroundMark x1="82734" y1="80688" x2="88438" y2="80485"/>
                        <a14:foregroundMark x1="45859" y1="70374" x2="54219" y2="68150"/>
                        <a14:foregroundMark x1="45469" y1="83620" x2="49844" y2="85440"/>
                        <a14:foregroundMark x1="56172" y1="83822" x2="61641" y2="82811"/>
                        <a14:foregroundMark x1="52422" y1="85137" x2="53984" y2="84833"/>
                      </a14:backgroundRemoval>
                    </a14:imgEffect>
                  </a14:imgLayer>
                </a14:imgProps>
              </a:ext>
              <a:ext uri="{28A0092B-C50C-407E-A947-70E740481C1C}">
                <a14:useLocalDpi xmlns:a14="http://schemas.microsoft.com/office/drawing/2010/main" val="0"/>
              </a:ext>
            </a:extLst>
          </a:blip>
          <a:srcRect l="37596" t="58889" r="6745" b="10406"/>
          <a:stretch/>
        </p:blipFill>
        <p:spPr>
          <a:xfrm>
            <a:off x="1641244" y="4146824"/>
            <a:ext cx="5393706" cy="2362995"/>
          </a:xfrm>
          <a:prstGeom prst="rect">
            <a:avLst/>
          </a:prstGeom>
        </p:spPr>
      </p:pic>
      <p:pic>
        <p:nvPicPr>
          <p:cNvPr id="11" name="Imagen 10"/>
          <p:cNvPicPr>
            <a:picLocks noChangeAspect="1"/>
          </p:cNvPicPr>
          <p:nvPr/>
        </p:nvPicPr>
        <p:blipFill rotWithShape="1">
          <a:blip r:embed="rId4">
            <a:extLst>
              <a:ext uri="{BEBA8EAE-BF5A-486C-A8C5-ECC9F3942E4B}">
                <a14:imgProps xmlns:a14="http://schemas.microsoft.com/office/drawing/2010/main">
                  <a14:imgLayer r:embed="rId3">
                    <a14:imgEffect>
                      <a14:backgroundRemoval t="30435" b="59151" l="6328" r="63281">
                        <a14:foregroundMark x1="8516" y1="39434" x2="14141" y2="45501"/>
                        <a14:foregroundMark x1="20625" y1="39434" x2="24063" y2="46613"/>
                        <a14:foregroundMark x1="8359" y1="50253" x2="14844" y2="56016"/>
                        <a14:foregroundMark x1="18281" y1="40040" x2="21328" y2="45501"/>
                        <a14:foregroundMark x1="61641" y1="46512" x2="61797" y2="51466"/>
                      </a14:backgroundRemoval>
                    </a14:imgEffect>
                  </a14:imgLayer>
                </a14:imgProps>
              </a:ext>
              <a:ext uri="{28A0092B-C50C-407E-A947-70E740481C1C}">
                <a14:useLocalDpi xmlns:a14="http://schemas.microsoft.com/office/drawing/2010/main" val="0"/>
              </a:ext>
            </a:extLst>
          </a:blip>
          <a:srcRect l="5688" t="29195" r="35832" b="40606"/>
          <a:stretch/>
        </p:blipFill>
        <p:spPr>
          <a:xfrm>
            <a:off x="1641244" y="1822724"/>
            <a:ext cx="5666987" cy="2324100"/>
          </a:xfrm>
          <a:prstGeom prst="rect">
            <a:avLst/>
          </a:prstGeom>
        </p:spPr>
      </p:pic>
      <p:cxnSp>
        <p:nvCxnSpPr>
          <p:cNvPr id="3" name="Conector recto de flecha 2"/>
          <p:cNvCxnSpPr/>
          <p:nvPr/>
        </p:nvCxnSpPr>
        <p:spPr>
          <a:xfrm>
            <a:off x="2638425" y="2705100"/>
            <a:ext cx="1809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V="1">
            <a:off x="2638425" y="3390900"/>
            <a:ext cx="352425"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3543300" y="2935848"/>
            <a:ext cx="1977715" cy="280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a:off x="5574680" y="6053124"/>
            <a:ext cx="3593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ángulo 18"/>
          <p:cNvSpPr/>
          <p:nvPr/>
        </p:nvSpPr>
        <p:spPr>
          <a:xfrm>
            <a:off x="780651" y="147315"/>
            <a:ext cx="7839775" cy="830997"/>
          </a:xfrm>
          <a:prstGeom prst="rect">
            <a:avLst/>
          </a:prstGeom>
          <a:noFill/>
        </p:spPr>
        <p:txBody>
          <a:bodyPr wrap="none" lIns="91440" tIns="45720" rIns="91440" bIns="45720">
            <a:spAutoFit/>
          </a:bodyPr>
          <a:lstStyle/>
          <a:p>
            <a:pPr algn="ctr"/>
            <a:r>
              <a:rPr lang="es-ES" sz="2400" b="0" cap="none" spc="0" dirty="0" smtClean="0">
                <a:ln w="0"/>
                <a:solidFill>
                  <a:srgbClr val="9C3866"/>
                </a:solidFill>
                <a:effectLst>
                  <a:outerShdw blurRad="38100" dist="19050" dir="2700000" algn="tl" rotWithShape="0">
                    <a:schemeClr val="dk1">
                      <a:alpha val="40000"/>
                    </a:schemeClr>
                  </a:outerShdw>
                </a:effectLst>
              </a:rPr>
              <a:t>INTEGRACIÓN DE LA DOCUMENTACIÓN </a:t>
            </a:r>
          </a:p>
          <a:p>
            <a:pPr algn="ctr"/>
            <a:r>
              <a:rPr lang="es-ES" sz="2400" b="0" cap="none" spc="0" dirty="0" smtClean="0">
                <a:ln w="0"/>
                <a:solidFill>
                  <a:srgbClr val="9C3866"/>
                </a:solidFill>
                <a:effectLst>
                  <a:outerShdw blurRad="38100" dist="19050" dir="2700000" algn="tl" rotWithShape="0">
                    <a:schemeClr val="dk1">
                      <a:alpha val="40000"/>
                    </a:schemeClr>
                  </a:outerShdw>
                </a:effectLst>
              </a:rPr>
              <a:t>DE LA ELECCIÓN DE PRESINDENCIA MUNICIPAL Y REGIDURIAS</a:t>
            </a:r>
            <a:endParaRPr lang="es-ES" sz="2400" b="0" cap="none" spc="0" dirty="0">
              <a:ln w="0"/>
              <a:solidFill>
                <a:srgbClr val="9C3866"/>
              </a:solidFill>
              <a:effectLst>
                <a:outerShdw blurRad="38100" dist="19050" dir="2700000" algn="tl" rotWithShape="0">
                  <a:schemeClr val="dk1">
                    <a:alpha val="40000"/>
                  </a:schemeClr>
                </a:outerShdw>
              </a:effectLst>
            </a:endParaRPr>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01DCEC54-42B0-43A0-B425-471A514466C7}" type="slidenum">
              <a:rPr lang="es-MX" smtClean="0"/>
              <a:t>34</a:t>
            </a:fld>
            <a:endParaRPr lang="es-MX" dirty="0"/>
          </a:p>
        </p:txBody>
      </p:sp>
    </p:spTree>
    <p:extLst>
      <p:ext uri="{BB962C8B-B14F-4D97-AF65-F5344CB8AC3E}">
        <p14:creationId xmlns:p14="http://schemas.microsoft.com/office/powerpoint/2010/main" val="2104045699"/>
      </p:ext>
    </p:extLst>
  </p:cSld>
  <p:clrMapOvr>
    <a:masterClrMapping/>
  </p:clrMapOvr>
  <p:transition>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1824039-D438-43A6-B805-5DA36329F404}"/>
              </a:ext>
            </a:extLst>
          </p:cNvPr>
          <p:cNvSpPr/>
          <p:nvPr/>
        </p:nvSpPr>
        <p:spPr>
          <a:xfrm>
            <a:off x="657000" y="464638"/>
            <a:ext cx="7571922" cy="323165"/>
          </a:xfrm>
          <a:prstGeom prst="rect">
            <a:avLst/>
          </a:prstGeom>
        </p:spPr>
        <p:txBody>
          <a:bodyPr wrap="square">
            <a:spAutoFit/>
          </a:bodyPr>
          <a:lstStyle/>
          <a:p>
            <a:pPr algn="ctr">
              <a:spcBef>
                <a:spcPct val="0"/>
              </a:spcBef>
              <a:defRPr/>
            </a:pPr>
            <a:r>
              <a:rPr lang="es-MX" sz="1500" b="1" dirty="0" smtClean="0">
                <a:solidFill>
                  <a:schemeClr val="tx1">
                    <a:lumMod val="75000"/>
                    <a:lumOff val="25000"/>
                  </a:schemeClr>
                </a:solidFill>
                <a:latin typeface="HEVELTICA"/>
                <a:ea typeface="Segoe UI" pitchFamily="34" charset="0"/>
                <a:cs typeface="Segoe UI" pitchFamily="34" charset="0"/>
              </a:rPr>
              <a:t>COORDINACIÓN DE </a:t>
            </a:r>
            <a:r>
              <a:rPr lang="es-MX" sz="1500" b="1" dirty="0">
                <a:solidFill>
                  <a:schemeClr val="tx1">
                    <a:lumMod val="75000"/>
                    <a:lumOff val="25000"/>
                  </a:schemeClr>
                </a:solidFill>
                <a:latin typeface="HEVELTICA"/>
                <a:ea typeface="Segoe UI" pitchFamily="34" charset="0"/>
                <a:cs typeface="Segoe UI" pitchFamily="34" charset="0"/>
              </a:rPr>
              <a:t>ORGANIZACIÓN </a:t>
            </a:r>
            <a:r>
              <a:rPr lang="es-MX" sz="1500" b="1" dirty="0" smtClean="0">
                <a:solidFill>
                  <a:schemeClr val="tx1">
                    <a:lumMod val="75000"/>
                    <a:lumOff val="25000"/>
                  </a:schemeClr>
                </a:solidFill>
                <a:latin typeface="HEVELTICA"/>
                <a:ea typeface="Segoe UI" pitchFamily="34" charset="0"/>
                <a:cs typeface="Segoe UI" pitchFamily="34" charset="0"/>
              </a:rPr>
              <a:t>ELECTORAL</a:t>
            </a:r>
            <a:endParaRPr lang="es-MX" sz="1500" b="1" dirty="0">
              <a:solidFill>
                <a:schemeClr val="tx1">
                  <a:lumMod val="75000"/>
                  <a:lumOff val="25000"/>
                </a:schemeClr>
              </a:solidFill>
              <a:latin typeface="HEVELTICA"/>
              <a:ea typeface="Segoe UI" pitchFamily="34" charset="0"/>
              <a:cs typeface="Segoe UI" pitchFamily="34" charset="0"/>
            </a:endParaRPr>
          </a:p>
        </p:txBody>
      </p:sp>
      <p:sp>
        <p:nvSpPr>
          <p:cNvPr id="2" name="Título 1"/>
          <p:cNvSpPr>
            <a:spLocks noGrp="1"/>
          </p:cNvSpPr>
          <p:nvPr>
            <p:ph type="ctrTitle"/>
          </p:nvPr>
        </p:nvSpPr>
        <p:spPr>
          <a:xfrm>
            <a:off x="556761" y="1906272"/>
            <a:ext cx="7772400" cy="1656797"/>
          </a:xfrm>
        </p:spPr>
        <p:txBody>
          <a:bodyPr/>
          <a:lstStyle/>
          <a:p>
            <a:pPr rtl="0" eaLnBrk="1" latinLnBrk="0" hangingPunct="1"/>
            <a:r>
              <a:rPr lang="es-MX" sz="4500" b="1" kern="1200" dirty="0" smtClean="0">
                <a:solidFill>
                  <a:srgbClr val="7F2146"/>
                </a:solidFill>
                <a:effectLst/>
                <a:latin typeface="Segoe UI Semibold" panose="020B0702040204020203" pitchFamily="34" charset="0"/>
                <a:ea typeface="+mn-ea"/>
                <a:cs typeface="+mn-cs"/>
              </a:rPr>
              <a:t>MECANISMOS DE RECOLECCIÓN</a:t>
            </a:r>
            <a:endParaRPr lang="es-MX" dirty="0" smtClean="0">
              <a:effectLst/>
            </a:endParaRPr>
          </a:p>
          <a:p>
            <a:endParaRPr lang="es-MX" dirty="0"/>
          </a:p>
        </p:txBody>
      </p:sp>
      <p:grpSp>
        <p:nvGrpSpPr>
          <p:cNvPr id="33" name="Grupo 32"/>
          <p:cNvGrpSpPr/>
          <p:nvPr/>
        </p:nvGrpSpPr>
        <p:grpSpPr>
          <a:xfrm>
            <a:off x="1752600" y="2758272"/>
            <a:ext cx="5314950" cy="3937803"/>
            <a:chOff x="2425964" y="2758273"/>
            <a:chExt cx="3932807" cy="2760955"/>
          </a:xfrm>
        </p:grpSpPr>
        <p:pic>
          <p:nvPicPr>
            <p:cNvPr id="6" name="Imagen 5"/>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ackgroundRemoval t="13091" b="51273" l="13961" r="87216">
                          <a14:foregroundMark x1="59922" y1="40545" x2="83137" y2="46970"/>
                          <a14:foregroundMark x1="55843" y1="40364" x2="59686" y2="47879"/>
                          <a14:foregroundMark x1="68392" y1="44788" x2="85176" y2="49455"/>
                          <a14:foregroundMark x1="56000" y1="39636" x2="58902" y2="39879"/>
                          <a14:foregroundMark x1="15529" y1="37394" x2="17804" y2="38545"/>
                          <a14:foregroundMark x1="52706" y1="37394" x2="55608" y2="38848"/>
                          <a14:foregroundMark x1="47608" y1="28061" x2="49333" y2="28364"/>
                          <a14:foregroundMark x1="51765" y1="28303" x2="54745" y2="28848"/>
                          <a14:foregroundMark x1="47294" y1="29879" x2="47294" y2="31758"/>
                          <a14:foregroundMark x1="48549" y1="30061" x2="48627" y2="31939"/>
                          <a14:foregroundMark x1="52392" y1="29697" x2="52392" y2="32121"/>
                          <a14:foregroundMark x1="54039" y1="29455" x2="54196" y2="31818"/>
                          <a14:foregroundMark x1="52941" y1="16485" x2="53098" y2="18303"/>
                          <a14:foregroundMark x1="48392" y1="17152" x2="48078" y2="19455"/>
                          <a14:foregroundMark x1="49176" y1="17455" x2="50431" y2="17455"/>
                          <a14:foregroundMark x1="49882" y1="16667" x2="50431" y2="16848"/>
                          <a14:foregroundMark x1="48706" y1="17758" x2="49333" y2="18000"/>
                          <a14:foregroundMark x1="49725" y1="15515" x2="50824" y2="15879"/>
                          <a14:foregroundMark x1="41255" y1="16182" x2="42824" y2="16667"/>
                          <a14:foregroundMark x1="39765" y1="18606" x2="41725" y2="18121"/>
                          <a14:foregroundMark x1="27137" y1="18121" x2="31137" y2="16727"/>
                          <a14:foregroundMark x1="26431" y1="18424" x2="27686" y2="20485"/>
                          <a14:foregroundMark x1="28471" y1="19939" x2="30118" y2="19515"/>
                          <a14:foregroundMark x1="49569" y1="29455" x2="50667" y2="29455"/>
                          <a14:foregroundMark x1="45882" y1="26182" x2="46824" y2="27091"/>
                          <a14:foregroundMark x1="46039" y1="21394" x2="47137" y2="22121"/>
                          <a14:foregroundMark x1="33961" y1="14182" x2="35137" y2="14788"/>
                        </a14:backgroundRemoval>
                      </a14:imgEffect>
                    </a14:imgLayer>
                  </a14:imgProps>
                </a:ext>
                <a:ext uri="{28A0092B-C50C-407E-A947-70E740481C1C}">
                  <a14:useLocalDpi xmlns:a14="http://schemas.microsoft.com/office/drawing/2010/main" val="0"/>
                </a:ext>
              </a:extLst>
            </a:blip>
            <a:srcRect l="13149" t="11004" r="12646" b="48738"/>
            <a:stretch/>
          </p:blipFill>
          <p:spPr>
            <a:xfrm>
              <a:off x="2425964" y="2758273"/>
              <a:ext cx="3932807" cy="2760955"/>
            </a:xfrm>
            <a:prstGeom prst="rect">
              <a:avLst/>
            </a:prstGeom>
          </p:spPr>
        </p:pic>
        <p:sp>
          <p:nvSpPr>
            <p:cNvPr id="7" name="Rectángulo 6"/>
            <p:cNvSpPr/>
            <p:nvPr/>
          </p:nvSpPr>
          <p:spPr>
            <a:xfrm>
              <a:off x="4662488" y="4681215"/>
              <a:ext cx="1614487" cy="786136"/>
            </a:xfrm>
            <a:prstGeom prst="rect">
              <a:avLst/>
            </a:prstGeom>
            <a:noFill/>
            <a:ln w="9525" cap="flat" cmpd="sng" algn="ctr">
              <a:solidFill>
                <a:srgbClr val="66CC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s-MX"/>
            </a:p>
          </p:txBody>
        </p:sp>
        <p:sp>
          <p:nvSpPr>
            <p:cNvPr id="8" name="CuadroTexto 7"/>
            <p:cNvSpPr txBox="1"/>
            <p:nvPr/>
          </p:nvSpPr>
          <p:spPr>
            <a:xfrm>
              <a:off x="2605088" y="3457575"/>
              <a:ext cx="795337" cy="415498"/>
            </a:xfrm>
            <a:prstGeom prst="rect">
              <a:avLst/>
            </a:prstGeom>
            <a:noFill/>
          </p:spPr>
          <p:txBody>
            <a:bodyPr wrap="square" rtlCol="0">
              <a:spAutoFit/>
            </a:bodyPr>
            <a:lstStyle/>
            <a:p>
              <a:pPr algn="ctr"/>
              <a:r>
                <a:rPr lang="es-ES" sz="700" dirty="0" smtClean="0"/>
                <a:t>Etiqueta QR</a:t>
              </a:r>
            </a:p>
            <a:p>
              <a:pPr algn="ctr"/>
              <a:r>
                <a:rPr lang="es-ES" sz="700" dirty="0" smtClean="0"/>
                <a:t> para el paquete electoral</a:t>
              </a:r>
              <a:endParaRPr lang="es-MX" sz="700" dirty="0"/>
            </a:p>
          </p:txBody>
        </p:sp>
        <p:sp>
          <p:nvSpPr>
            <p:cNvPr id="9" name="CuadroTexto 8"/>
            <p:cNvSpPr txBox="1"/>
            <p:nvPr/>
          </p:nvSpPr>
          <p:spPr>
            <a:xfrm>
              <a:off x="3328989" y="2758273"/>
              <a:ext cx="900112" cy="200055"/>
            </a:xfrm>
            <a:prstGeom prst="rect">
              <a:avLst/>
            </a:prstGeom>
            <a:noFill/>
          </p:spPr>
          <p:txBody>
            <a:bodyPr wrap="square" rtlCol="0">
              <a:spAutoFit/>
            </a:bodyPr>
            <a:lstStyle/>
            <a:p>
              <a:pPr algn="ctr"/>
              <a:r>
                <a:rPr lang="es-ES" sz="700" dirty="0" smtClean="0"/>
                <a:t>Salida de bodega</a:t>
              </a:r>
              <a:endParaRPr lang="es-MX" sz="700" dirty="0"/>
            </a:p>
          </p:txBody>
        </p:sp>
        <p:sp>
          <p:nvSpPr>
            <p:cNvPr id="10" name="Flecha derecha 9"/>
            <p:cNvSpPr/>
            <p:nvPr/>
          </p:nvSpPr>
          <p:spPr>
            <a:xfrm>
              <a:off x="3467100" y="3305175"/>
              <a:ext cx="12858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Flecha derecha 10"/>
            <p:cNvSpPr/>
            <p:nvPr/>
          </p:nvSpPr>
          <p:spPr>
            <a:xfrm>
              <a:off x="3995739" y="3259743"/>
              <a:ext cx="128586" cy="692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Flecha derecha 11"/>
            <p:cNvSpPr/>
            <p:nvPr/>
          </p:nvSpPr>
          <p:spPr>
            <a:xfrm rot="5400000">
              <a:off x="4381275" y="3474055"/>
              <a:ext cx="128586" cy="692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Flecha derecha 12"/>
            <p:cNvSpPr/>
            <p:nvPr/>
          </p:nvSpPr>
          <p:spPr>
            <a:xfrm rot="5400000">
              <a:off x="4378668" y="3715140"/>
              <a:ext cx="128586" cy="692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CuadroTexto 13"/>
            <p:cNvSpPr txBox="1"/>
            <p:nvPr/>
          </p:nvSpPr>
          <p:spPr>
            <a:xfrm>
              <a:off x="3286126" y="3463942"/>
              <a:ext cx="900112" cy="200055"/>
            </a:xfrm>
            <a:prstGeom prst="rect">
              <a:avLst/>
            </a:prstGeom>
            <a:noFill/>
          </p:spPr>
          <p:txBody>
            <a:bodyPr wrap="square" rtlCol="0">
              <a:spAutoFit/>
            </a:bodyPr>
            <a:lstStyle/>
            <a:p>
              <a:pPr algn="ctr"/>
              <a:r>
                <a:rPr lang="es-ES" sz="700" dirty="0" smtClean="0"/>
                <a:t>INE/IEPC TABASCO</a:t>
              </a:r>
              <a:endParaRPr lang="es-MX" sz="700" dirty="0"/>
            </a:p>
          </p:txBody>
        </p:sp>
        <p:sp>
          <p:nvSpPr>
            <p:cNvPr id="15" name="CuadroTexto 14"/>
            <p:cNvSpPr txBox="1"/>
            <p:nvPr/>
          </p:nvSpPr>
          <p:spPr>
            <a:xfrm>
              <a:off x="3995737" y="2892264"/>
              <a:ext cx="481847" cy="169277"/>
            </a:xfrm>
            <a:prstGeom prst="rect">
              <a:avLst/>
            </a:prstGeom>
            <a:noFill/>
          </p:spPr>
          <p:txBody>
            <a:bodyPr wrap="square" rtlCol="0">
              <a:spAutoFit/>
            </a:bodyPr>
            <a:lstStyle/>
            <a:p>
              <a:pPr algn="ctr"/>
              <a:r>
                <a:rPr lang="es-ES" sz="500" dirty="0" smtClean="0"/>
                <a:t>CAE/CAEL</a:t>
              </a:r>
              <a:endParaRPr lang="es-MX" sz="500" dirty="0"/>
            </a:p>
          </p:txBody>
        </p:sp>
        <p:sp>
          <p:nvSpPr>
            <p:cNvPr id="16" name="CuadroTexto 15"/>
            <p:cNvSpPr txBox="1"/>
            <p:nvPr/>
          </p:nvSpPr>
          <p:spPr>
            <a:xfrm>
              <a:off x="4408338" y="2892264"/>
              <a:ext cx="352808" cy="169277"/>
            </a:xfrm>
            <a:prstGeom prst="rect">
              <a:avLst/>
            </a:prstGeom>
            <a:noFill/>
          </p:spPr>
          <p:txBody>
            <a:bodyPr wrap="square" rtlCol="0">
              <a:spAutoFit/>
            </a:bodyPr>
            <a:lstStyle/>
            <a:p>
              <a:pPr algn="ctr"/>
              <a:r>
                <a:rPr lang="es-ES" sz="500" dirty="0" smtClean="0"/>
                <a:t>PMDC</a:t>
              </a:r>
              <a:endParaRPr lang="es-MX" sz="500" dirty="0"/>
            </a:p>
          </p:txBody>
        </p:sp>
        <p:sp>
          <p:nvSpPr>
            <p:cNvPr id="17" name="CuadroTexto 16"/>
            <p:cNvSpPr txBox="1"/>
            <p:nvPr/>
          </p:nvSpPr>
          <p:spPr>
            <a:xfrm>
              <a:off x="4081463" y="3321352"/>
              <a:ext cx="650242" cy="169277"/>
            </a:xfrm>
            <a:prstGeom prst="rect">
              <a:avLst/>
            </a:prstGeom>
            <a:noFill/>
          </p:spPr>
          <p:txBody>
            <a:bodyPr wrap="square" rtlCol="0">
              <a:spAutoFit/>
            </a:bodyPr>
            <a:lstStyle/>
            <a:p>
              <a:pPr algn="ctr"/>
              <a:r>
                <a:rPr lang="es-ES" sz="500" dirty="0" smtClean="0"/>
                <a:t>Entrega a PMDC</a:t>
              </a:r>
              <a:endParaRPr lang="es-MX" sz="500" dirty="0"/>
            </a:p>
          </p:txBody>
        </p:sp>
        <p:sp>
          <p:nvSpPr>
            <p:cNvPr id="18" name="CuadroTexto 17"/>
            <p:cNvSpPr txBox="1"/>
            <p:nvPr/>
          </p:nvSpPr>
          <p:spPr>
            <a:xfrm>
              <a:off x="3971696" y="4162997"/>
              <a:ext cx="900112" cy="169277"/>
            </a:xfrm>
            <a:prstGeom prst="rect">
              <a:avLst/>
            </a:prstGeom>
            <a:noFill/>
          </p:spPr>
          <p:txBody>
            <a:bodyPr wrap="square" rtlCol="0">
              <a:spAutoFit/>
            </a:bodyPr>
            <a:lstStyle/>
            <a:p>
              <a:pPr algn="ctr"/>
              <a:r>
                <a:rPr lang="es-ES" sz="500" dirty="0" smtClean="0"/>
                <a:t>Salida de la casilla</a:t>
              </a:r>
              <a:endParaRPr lang="es-MX" sz="500" dirty="0"/>
            </a:p>
          </p:txBody>
        </p:sp>
        <p:cxnSp>
          <p:nvCxnSpPr>
            <p:cNvPr id="20" name="Conector angular 19"/>
            <p:cNvCxnSpPr/>
            <p:nvPr/>
          </p:nvCxnSpPr>
          <p:spPr>
            <a:xfrm rot="16200000" flipH="1">
              <a:off x="4544790" y="4305228"/>
              <a:ext cx="425064" cy="36278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angular 29"/>
            <p:cNvCxnSpPr/>
            <p:nvPr/>
          </p:nvCxnSpPr>
          <p:spPr>
            <a:xfrm rot="5400000">
              <a:off x="3946831" y="4332593"/>
              <a:ext cx="397852" cy="30003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ángulo 31"/>
            <p:cNvSpPr/>
            <p:nvPr/>
          </p:nvSpPr>
          <p:spPr>
            <a:xfrm>
              <a:off x="2681289" y="4699152"/>
              <a:ext cx="1614487" cy="786136"/>
            </a:xfrm>
            <a:prstGeom prst="rect">
              <a:avLst/>
            </a:prstGeom>
            <a:noFill/>
            <a:ln w="9525" cap="flat" cmpd="sng" algn="ctr">
              <a:solidFill>
                <a:srgbClr val="FF33CC"/>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s-MX"/>
            </a:p>
          </p:txBody>
        </p:sp>
      </p:grpSp>
    </p:spTree>
    <p:extLst>
      <p:ext uri="{BB962C8B-B14F-4D97-AF65-F5344CB8AC3E}">
        <p14:creationId xmlns:p14="http://schemas.microsoft.com/office/powerpoint/2010/main" val="1342839165"/>
      </p:ext>
    </p:extLst>
  </p:cSld>
  <p:clrMapOvr>
    <a:masterClrMapping/>
  </p:clrMapOvr>
  <p:transition>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
          <p:cNvSpPr>
            <a:spLocks noGrp="1"/>
          </p:cNvSpPr>
          <p:nvPr>
            <p:ph type="title"/>
          </p:nvPr>
        </p:nvSpPr>
        <p:spPr>
          <a:xfrm>
            <a:off x="334610" y="110029"/>
            <a:ext cx="7013153" cy="849966"/>
          </a:xfrm>
        </p:spPr>
        <p:txBody>
          <a:bodyPr>
            <a:normAutofit/>
          </a:bodyPr>
          <a:lstStyle/>
          <a:p>
            <a:pPr algn="ctr"/>
            <a:r>
              <a:rPr lang="es-ES" sz="2400" b="1" dirty="0" smtClean="0">
                <a:solidFill>
                  <a:srgbClr val="9C3866"/>
                </a:solidFill>
                <a:latin typeface="+mn-lt"/>
              </a:rPr>
              <a:t>RECOLECCIÓN DE </a:t>
            </a:r>
            <a:r>
              <a:rPr lang="es-ES" sz="2400" b="1" i="1" dirty="0" smtClean="0">
                <a:solidFill>
                  <a:srgbClr val="9C3866"/>
                </a:solidFill>
                <a:latin typeface="+mn-lt"/>
              </a:rPr>
              <a:t>PAQUETES ELECTORALES</a:t>
            </a:r>
            <a:endParaRPr lang="es-ES" sz="2400" b="1" i="1" dirty="0">
              <a:solidFill>
                <a:srgbClr val="9C3866"/>
              </a:solidFill>
              <a:latin typeface="+mn-lt"/>
            </a:endParaRPr>
          </a:p>
        </p:txBody>
      </p:sp>
      <p:sp>
        <p:nvSpPr>
          <p:cNvPr id="18" name="Redondear rectángulo de esquina diagonal 17"/>
          <p:cNvSpPr/>
          <p:nvPr/>
        </p:nvSpPr>
        <p:spPr>
          <a:xfrm>
            <a:off x="1030294" y="313720"/>
            <a:ext cx="45719" cy="414384"/>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Redondear rectángulo de esquina diagonal 18"/>
          <p:cNvSpPr/>
          <p:nvPr/>
        </p:nvSpPr>
        <p:spPr>
          <a:xfrm>
            <a:off x="988477" y="313720"/>
            <a:ext cx="45719" cy="414384"/>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0" name="Título 1"/>
          <p:cNvSpPr txBox="1">
            <a:spLocks/>
          </p:cNvSpPr>
          <p:nvPr/>
        </p:nvSpPr>
        <p:spPr>
          <a:xfrm>
            <a:off x="988477" y="645531"/>
            <a:ext cx="5396829" cy="6024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ct val="20000"/>
              </a:spcBef>
            </a:pPr>
            <a:r>
              <a:rPr lang="es-MX" sz="1800" b="1" dirty="0" smtClean="0">
                <a:solidFill>
                  <a:srgbClr val="3E5D6F"/>
                </a:solidFill>
                <a:latin typeface="+mn-lt"/>
                <a:cs typeface="Arial" panose="020B0604020202020204" pitchFamily="34" charset="0"/>
              </a:rPr>
              <a:t>¿QUÉ SON LOS MECANISMOS DE RECOLECCIÓN (MR)?</a:t>
            </a:r>
            <a:endParaRPr lang="es-MX" sz="1800" b="1" dirty="0">
              <a:solidFill>
                <a:srgbClr val="3E5D6F"/>
              </a:solidFill>
              <a:latin typeface="+mn-lt"/>
              <a:cs typeface="Arial" panose="020B0604020202020204" pitchFamily="34" charset="0"/>
            </a:endParaRPr>
          </a:p>
        </p:txBody>
      </p:sp>
      <p:sp>
        <p:nvSpPr>
          <p:cNvPr id="21" name="Marcador de contenido 2"/>
          <p:cNvSpPr txBox="1">
            <a:spLocks/>
          </p:cNvSpPr>
          <p:nvPr/>
        </p:nvSpPr>
        <p:spPr>
          <a:xfrm>
            <a:off x="495561" y="1148225"/>
            <a:ext cx="8418663" cy="6212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600" dirty="0" smtClean="0">
                <a:solidFill>
                  <a:srgbClr val="000000"/>
                </a:solidFill>
                <a:cs typeface="Arial" panose="020B0604020202020204" pitchFamily="34" charset="0"/>
              </a:rPr>
              <a:t>Dispositivos para recolectar y trasladar paquetes electorales a las sedes de los órganos competentes INE/OPL, una vez que se clausura la casilla.</a:t>
            </a:r>
          </a:p>
          <a:p>
            <a:pPr marL="0" indent="0" algn="just">
              <a:buFont typeface="Arial" panose="020B0604020202020204" pitchFamily="34" charset="0"/>
              <a:buNone/>
            </a:pPr>
            <a:endParaRPr lang="es-MX" sz="1800" b="1" dirty="0" smtClean="0">
              <a:solidFill>
                <a:schemeClr val="accent2"/>
              </a:solidFill>
            </a:endParaRPr>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36</a:t>
            </a:fld>
            <a:endParaRPr lang="es-MX" dirty="0"/>
          </a:p>
        </p:txBody>
      </p:sp>
      <p:sp>
        <p:nvSpPr>
          <p:cNvPr id="34" name="Rectángulo redondeado 33"/>
          <p:cNvSpPr/>
          <p:nvPr/>
        </p:nvSpPr>
        <p:spPr>
          <a:xfrm>
            <a:off x="389415" y="2152700"/>
            <a:ext cx="2438400" cy="2288328"/>
          </a:xfrm>
          <a:prstGeom prst="roundRect">
            <a:avLst/>
          </a:prstGeom>
          <a:solidFill>
            <a:srgbClr val="8D0F5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Forma libre 34"/>
          <p:cNvSpPr/>
          <p:nvPr/>
        </p:nvSpPr>
        <p:spPr>
          <a:xfrm>
            <a:off x="179864" y="3020598"/>
            <a:ext cx="2804950" cy="2938899"/>
          </a:xfrm>
          <a:custGeom>
            <a:avLst/>
            <a:gdLst>
              <a:gd name="connsiteX0" fmla="*/ 0 w 2340001"/>
              <a:gd name="connsiteY0" fmla="*/ 0 h 2880000"/>
              <a:gd name="connsiteX1" fmla="*/ 390009 w 2340001"/>
              <a:gd name="connsiteY1" fmla="*/ 0 h 2880000"/>
              <a:gd name="connsiteX2" fmla="*/ 703275 w 2340001"/>
              <a:gd name="connsiteY2" fmla="*/ 0 h 2880000"/>
              <a:gd name="connsiteX3" fmla="*/ 1170000 w 2340001"/>
              <a:gd name="connsiteY3" fmla="*/ 390525 h 2880000"/>
              <a:gd name="connsiteX4" fmla="*/ 1636725 w 2340001"/>
              <a:gd name="connsiteY4" fmla="*/ 0 h 2880000"/>
              <a:gd name="connsiteX5" fmla="*/ 1949993 w 2340001"/>
              <a:gd name="connsiteY5" fmla="*/ 0 h 2880000"/>
              <a:gd name="connsiteX6" fmla="*/ 2340001 w 2340001"/>
              <a:gd name="connsiteY6" fmla="*/ 0 h 2880000"/>
              <a:gd name="connsiteX7" fmla="*/ 2340001 w 2340001"/>
              <a:gd name="connsiteY7" fmla="*/ 390008 h 2880000"/>
              <a:gd name="connsiteX8" fmla="*/ 2340001 w 2340001"/>
              <a:gd name="connsiteY8" fmla="*/ 1440000 h 2880000"/>
              <a:gd name="connsiteX9" fmla="*/ 2340001 w 2340001"/>
              <a:gd name="connsiteY9" fmla="*/ 2489992 h 2880000"/>
              <a:gd name="connsiteX10" fmla="*/ 1949993 w 2340001"/>
              <a:gd name="connsiteY10" fmla="*/ 2880000 h 2880000"/>
              <a:gd name="connsiteX11" fmla="*/ 390009 w 2340001"/>
              <a:gd name="connsiteY11" fmla="*/ 2880000 h 2880000"/>
              <a:gd name="connsiteX12" fmla="*/ 1 w 2340001"/>
              <a:gd name="connsiteY12" fmla="*/ 2489992 h 2880000"/>
              <a:gd name="connsiteX13" fmla="*/ 1 w 2340001"/>
              <a:gd name="connsiteY13" fmla="*/ 1440000 h 2880000"/>
              <a:gd name="connsiteX14" fmla="*/ 0 w 2340001"/>
              <a:gd name="connsiteY14" fmla="*/ 1440000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0001" h="2880000">
                <a:moveTo>
                  <a:pt x="0" y="0"/>
                </a:moveTo>
                <a:lnTo>
                  <a:pt x="390009" y="0"/>
                </a:lnTo>
                <a:lnTo>
                  <a:pt x="703275" y="0"/>
                </a:lnTo>
                <a:cubicBezTo>
                  <a:pt x="703275" y="215681"/>
                  <a:pt x="912235" y="390525"/>
                  <a:pt x="1170000" y="390525"/>
                </a:cubicBezTo>
                <a:cubicBezTo>
                  <a:pt x="1427765" y="390525"/>
                  <a:pt x="1636725" y="215681"/>
                  <a:pt x="1636725" y="0"/>
                </a:cubicBezTo>
                <a:lnTo>
                  <a:pt x="1949993" y="0"/>
                </a:lnTo>
                <a:lnTo>
                  <a:pt x="2340001" y="0"/>
                </a:lnTo>
                <a:lnTo>
                  <a:pt x="2340001" y="390008"/>
                </a:lnTo>
                <a:lnTo>
                  <a:pt x="2340001" y="1440000"/>
                </a:lnTo>
                <a:lnTo>
                  <a:pt x="2340001" y="2489992"/>
                </a:lnTo>
                <a:cubicBezTo>
                  <a:pt x="2340001" y="2705387"/>
                  <a:pt x="2165388" y="2880000"/>
                  <a:pt x="1949993" y="2880000"/>
                </a:cubicBezTo>
                <a:lnTo>
                  <a:pt x="390009" y="2880000"/>
                </a:lnTo>
                <a:cubicBezTo>
                  <a:pt x="174614" y="2880000"/>
                  <a:pt x="1" y="2705387"/>
                  <a:pt x="1" y="2489992"/>
                </a:cubicBezTo>
                <a:lnTo>
                  <a:pt x="1" y="1440000"/>
                </a:lnTo>
                <a:lnTo>
                  <a:pt x="0" y="1440000"/>
                </a:lnTo>
                <a:close/>
              </a:path>
            </a:pathLst>
          </a:custGeom>
          <a:solidFill>
            <a:schemeClr val="bg1"/>
          </a:solidFill>
          <a:ln w="12700" cap="flat" cmpd="sng" algn="ctr">
            <a:solidFill>
              <a:srgbClr val="7F214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CuadroTexto 35"/>
          <p:cNvSpPr txBox="1"/>
          <p:nvPr/>
        </p:nvSpPr>
        <p:spPr>
          <a:xfrm>
            <a:off x="265590" y="3596751"/>
            <a:ext cx="2638425" cy="1384995"/>
          </a:xfrm>
          <a:prstGeom prst="rect">
            <a:avLst/>
          </a:prstGeom>
          <a:noFill/>
        </p:spPr>
        <p:txBody>
          <a:bodyPr wrap="square" rtlCol="0">
            <a:spAutoFit/>
          </a:bodyPr>
          <a:lstStyle/>
          <a:p>
            <a:pPr marR="0" lvl="0" algn="just" defTabSz="914400" eaLnBrk="1" fontAlgn="auto" latinLnBrk="0" hangingPunct="1">
              <a:lnSpc>
                <a:spcPct val="100000"/>
              </a:lnSpc>
              <a:spcBef>
                <a:spcPts val="0"/>
              </a:spcBef>
              <a:spcAft>
                <a:spcPts val="0"/>
              </a:spcAft>
              <a:buClr>
                <a:srgbClr val="8D0F58"/>
              </a:buClr>
              <a:buSzTx/>
              <a:tabLst/>
              <a:defRPr/>
            </a:pPr>
            <a:r>
              <a:rPr lang="es-MX" sz="1200" kern="0" noProof="0" dirty="0" smtClean="0">
                <a:solidFill>
                  <a:prstClr val="black"/>
                </a:solidFill>
                <a:latin typeface="Arial" panose="020B0604020202020204" pitchFamily="34" charset="0"/>
                <a:cs typeface="Arial" panose="020B0604020202020204" pitchFamily="34" charset="0"/>
              </a:rPr>
              <a:t>Mecanismo que se deberá ubicar en un lugar previamente determinado, cuyo objetivo es la recepción y concentración de paquetes electorales programados para su traslado conjunto al Consejo Correspondiente.</a:t>
            </a:r>
            <a:endParaRPr kumimoji="0" lang="es-MX" sz="12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 name="CuadroTexto 36"/>
          <p:cNvSpPr txBox="1"/>
          <p:nvPr/>
        </p:nvSpPr>
        <p:spPr>
          <a:xfrm>
            <a:off x="455859" y="2273986"/>
            <a:ext cx="2339716"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8D0F58"/>
              </a:buClr>
              <a:buSzTx/>
              <a:buFontTx/>
              <a:buNone/>
              <a:tabLst/>
              <a:defRPr/>
            </a:pPr>
            <a:r>
              <a:rPr kumimoji="0" lang="es-MX" sz="1400" b="1" i="0" u="none" strike="noStrike" kern="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rPr>
              <a:t>Centro de Recepción y Traslado Fijo </a:t>
            </a:r>
          </a:p>
          <a:p>
            <a:pPr marL="0" marR="0" lvl="0" indent="0" algn="ctr" defTabSz="914400" eaLnBrk="1" fontAlgn="auto" latinLnBrk="0" hangingPunct="1">
              <a:lnSpc>
                <a:spcPct val="100000"/>
              </a:lnSpc>
              <a:spcBef>
                <a:spcPts val="0"/>
              </a:spcBef>
              <a:spcAft>
                <a:spcPts val="0"/>
              </a:spcAft>
              <a:buClr>
                <a:srgbClr val="8D0F58"/>
              </a:buClr>
              <a:buSzTx/>
              <a:buFontTx/>
              <a:buNone/>
              <a:tabLst/>
              <a:defRPr/>
            </a:pPr>
            <a:r>
              <a:rPr lang="es-MX" sz="1400" b="1" kern="0" dirty="0" smtClean="0">
                <a:solidFill>
                  <a:prstClr val="white"/>
                </a:solidFill>
                <a:latin typeface="Arial" panose="020B0604020202020204" pitchFamily="34" charset="0"/>
                <a:cs typeface="Arial" panose="020B0604020202020204" pitchFamily="34" charset="0"/>
              </a:rPr>
              <a:t>(</a:t>
            </a:r>
            <a:r>
              <a:rPr lang="es-MX" sz="1400" b="1" kern="0" dirty="0" err="1" smtClean="0">
                <a:solidFill>
                  <a:prstClr val="white"/>
                </a:solidFill>
                <a:latin typeface="Arial" panose="020B0604020202020204" pitchFamily="34" charset="0"/>
                <a:cs typeface="Arial" panose="020B0604020202020204" pitchFamily="34" charset="0"/>
              </a:rPr>
              <a:t>CRyT</a:t>
            </a:r>
            <a:r>
              <a:rPr lang="es-MX" sz="1400" b="1" kern="0" dirty="0" smtClean="0">
                <a:solidFill>
                  <a:prstClr val="white"/>
                </a:solidFill>
                <a:latin typeface="Arial" panose="020B0604020202020204" pitchFamily="34" charset="0"/>
                <a:cs typeface="Arial" panose="020B0604020202020204" pitchFamily="34" charset="0"/>
              </a:rPr>
              <a:t> Fijo)</a:t>
            </a:r>
            <a:endParaRPr kumimoji="0" lang="es-MX" sz="1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8" name="Rectángulo redondeado 37"/>
          <p:cNvSpPr/>
          <p:nvPr/>
        </p:nvSpPr>
        <p:spPr>
          <a:xfrm>
            <a:off x="3451564" y="2140456"/>
            <a:ext cx="2438400" cy="2288328"/>
          </a:xfrm>
          <a:prstGeom prst="roundRect">
            <a:avLst/>
          </a:prstGeom>
          <a:solidFill>
            <a:srgbClr val="A9D18E"/>
          </a:solidFill>
          <a:ln w="12700" cap="flat" cmpd="sng" algn="ctr">
            <a:solidFill>
              <a:srgbClr val="A9D18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Forma libre 38"/>
          <p:cNvSpPr/>
          <p:nvPr/>
        </p:nvSpPr>
        <p:spPr>
          <a:xfrm>
            <a:off x="3242013" y="3008354"/>
            <a:ext cx="2804950" cy="2938899"/>
          </a:xfrm>
          <a:custGeom>
            <a:avLst/>
            <a:gdLst>
              <a:gd name="connsiteX0" fmla="*/ 0 w 2340001"/>
              <a:gd name="connsiteY0" fmla="*/ 0 h 2880000"/>
              <a:gd name="connsiteX1" fmla="*/ 390009 w 2340001"/>
              <a:gd name="connsiteY1" fmla="*/ 0 h 2880000"/>
              <a:gd name="connsiteX2" fmla="*/ 703275 w 2340001"/>
              <a:gd name="connsiteY2" fmla="*/ 0 h 2880000"/>
              <a:gd name="connsiteX3" fmla="*/ 1170000 w 2340001"/>
              <a:gd name="connsiteY3" fmla="*/ 390525 h 2880000"/>
              <a:gd name="connsiteX4" fmla="*/ 1636725 w 2340001"/>
              <a:gd name="connsiteY4" fmla="*/ 0 h 2880000"/>
              <a:gd name="connsiteX5" fmla="*/ 1949993 w 2340001"/>
              <a:gd name="connsiteY5" fmla="*/ 0 h 2880000"/>
              <a:gd name="connsiteX6" fmla="*/ 2340001 w 2340001"/>
              <a:gd name="connsiteY6" fmla="*/ 0 h 2880000"/>
              <a:gd name="connsiteX7" fmla="*/ 2340001 w 2340001"/>
              <a:gd name="connsiteY7" fmla="*/ 390008 h 2880000"/>
              <a:gd name="connsiteX8" fmla="*/ 2340001 w 2340001"/>
              <a:gd name="connsiteY8" fmla="*/ 1440000 h 2880000"/>
              <a:gd name="connsiteX9" fmla="*/ 2340001 w 2340001"/>
              <a:gd name="connsiteY9" fmla="*/ 2489992 h 2880000"/>
              <a:gd name="connsiteX10" fmla="*/ 1949993 w 2340001"/>
              <a:gd name="connsiteY10" fmla="*/ 2880000 h 2880000"/>
              <a:gd name="connsiteX11" fmla="*/ 390009 w 2340001"/>
              <a:gd name="connsiteY11" fmla="*/ 2880000 h 2880000"/>
              <a:gd name="connsiteX12" fmla="*/ 1 w 2340001"/>
              <a:gd name="connsiteY12" fmla="*/ 2489992 h 2880000"/>
              <a:gd name="connsiteX13" fmla="*/ 1 w 2340001"/>
              <a:gd name="connsiteY13" fmla="*/ 1440000 h 2880000"/>
              <a:gd name="connsiteX14" fmla="*/ 0 w 2340001"/>
              <a:gd name="connsiteY14" fmla="*/ 1440000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0001" h="2880000">
                <a:moveTo>
                  <a:pt x="0" y="0"/>
                </a:moveTo>
                <a:lnTo>
                  <a:pt x="390009" y="0"/>
                </a:lnTo>
                <a:lnTo>
                  <a:pt x="703275" y="0"/>
                </a:lnTo>
                <a:cubicBezTo>
                  <a:pt x="703275" y="215681"/>
                  <a:pt x="912235" y="390525"/>
                  <a:pt x="1170000" y="390525"/>
                </a:cubicBezTo>
                <a:cubicBezTo>
                  <a:pt x="1427765" y="390525"/>
                  <a:pt x="1636725" y="215681"/>
                  <a:pt x="1636725" y="0"/>
                </a:cubicBezTo>
                <a:lnTo>
                  <a:pt x="1949993" y="0"/>
                </a:lnTo>
                <a:lnTo>
                  <a:pt x="2340001" y="0"/>
                </a:lnTo>
                <a:lnTo>
                  <a:pt x="2340001" y="390008"/>
                </a:lnTo>
                <a:lnTo>
                  <a:pt x="2340001" y="1440000"/>
                </a:lnTo>
                <a:lnTo>
                  <a:pt x="2340001" y="2489992"/>
                </a:lnTo>
                <a:cubicBezTo>
                  <a:pt x="2340001" y="2705387"/>
                  <a:pt x="2165388" y="2880000"/>
                  <a:pt x="1949993" y="2880000"/>
                </a:cubicBezTo>
                <a:lnTo>
                  <a:pt x="390009" y="2880000"/>
                </a:lnTo>
                <a:cubicBezTo>
                  <a:pt x="174614" y="2880000"/>
                  <a:pt x="1" y="2705387"/>
                  <a:pt x="1" y="2489992"/>
                </a:cubicBezTo>
                <a:lnTo>
                  <a:pt x="1" y="1440000"/>
                </a:lnTo>
                <a:lnTo>
                  <a:pt x="0" y="1440000"/>
                </a:lnTo>
                <a:close/>
              </a:path>
            </a:pathLst>
          </a:custGeom>
          <a:solidFill>
            <a:schemeClr val="bg1"/>
          </a:solidFill>
          <a:ln w="12700" cap="flat" cmpd="sng" algn="ctr">
            <a:solidFill>
              <a:schemeClr val="accent6">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CuadroTexto 39"/>
          <p:cNvSpPr txBox="1"/>
          <p:nvPr/>
        </p:nvSpPr>
        <p:spPr>
          <a:xfrm>
            <a:off x="3306943" y="3620308"/>
            <a:ext cx="2675090" cy="1384995"/>
          </a:xfrm>
          <a:prstGeom prst="rect">
            <a:avLst/>
          </a:prstGeom>
          <a:noFill/>
        </p:spPr>
        <p:txBody>
          <a:bodyPr wrap="square" rtlCol="0">
            <a:spAutoFit/>
          </a:bodyPr>
          <a:lstStyle/>
          <a:p>
            <a:pPr marR="0" lvl="0" algn="just" defTabSz="914400" eaLnBrk="1" fontAlgn="auto" latinLnBrk="0" hangingPunct="1">
              <a:lnSpc>
                <a:spcPct val="100000"/>
              </a:lnSpc>
              <a:spcBef>
                <a:spcPts val="0"/>
              </a:spcBef>
              <a:spcAft>
                <a:spcPts val="0"/>
              </a:spcAft>
              <a:buClr>
                <a:srgbClr val="8D0F58"/>
              </a:buClr>
              <a:buSzTx/>
              <a:tabLst/>
              <a:defRPr/>
            </a:pPr>
            <a:r>
              <a:rPr lang="es-MX" sz="1200" kern="0" noProof="0" dirty="0" smtClean="0">
                <a:solidFill>
                  <a:prstClr val="black"/>
                </a:solidFill>
                <a:latin typeface="Arial" panose="020B0604020202020204" pitchFamily="34" charset="0"/>
                <a:cs typeface="Arial" panose="020B0604020202020204" pitchFamily="34" charset="0"/>
              </a:rPr>
              <a:t>Mecanismo cuyo objetivo es la recolección de paquetes electorales programados, que recorrerá diferentes puntos de una ruta determinada, con dificultades de acceso que imposibilitan la operación.</a:t>
            </a:r>
            <a:endParaRPr kumimoji="0" lang="es-MX" sz="12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1" name="CuadroTexto 40"/>
          <p:cNvSpPr txBox="1"/>
          <p:nvPr/>
        </p:nvSpPr>
        <p:spPr>
          <a:xfrm>
            <a:off x="3485692" y="2279999"/>
            <a:ext cx="2438400"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8D0F58"/>
              </a:buClr>
              <a:buSzTx/>
              <a:buFontTx/>
              <a:buNone/>
              <a:tabLst/>
              <a:defRPr/>
            </a:pPr>
            <a:r>
              <a:rPr kumimoji="0" lang="es-MX" sz="1400" b="1" i="0" u="none" strike="noStrike" kern="0" cap="none" spc="0" normalizeH="0" baseline="0" noProof="0" dirty="0" smtClean="0">
                <a:ln>
                  <a:noFill/>
                </a:ln>
                <a:solidFill>
                  <a:schemeClr val="accent6">
                    <a:lumMod val="50000"/>
                  </a:schemeClr>
                </a:solidFill>
                <a:effectLst/>
                <a:uLnTx/>
                <a:uFillTx/>
                <a:latin typeface="Arial" panose="020B0604020202020204" pitchFamily="34" charset="0"/>
                <a:cs typeface="Arial" panose="020B0604020202020204" pitchFamily="34" charset="0"/>
              </a:rPr>
              <a:t>Centro de Recepción y Traslado Itinerante (</a:t>
            </a:r>
            <a:r>
              <a:rPr kumimoji="0" lang="es-MX" sz="1400" b="1" i="0" u="none" strike="noStrike" kern="0" cap="none" spc="0" normalizeH="0" baseline="0" noProof="0" dirty="0" err="1" smtClean="0">
                <a:ln>
                  <a:noFill/>
                </a:ln>
                <a:solidFill>
                  <a:schemeClr val="accent6">
                    <a:lumMod val="50000"/>
                  </a:schemeClr>
                </a:solidFill>
                <a:effectLst/>
                <a:uLnTx/>
                <a:uFillTx/>
                <a:latin typeface="Arial" panose="020B0604020202020204" pitchFamily="34" charset="0"/>
                <a:cs typeface="Arial" panose="020B0604020202020204" pitchFamily="34" charset="0"/>
              </a:rPr>
              <a:t>CRyT</a:t>
            </a:r>
            <a:r>
              <a:rPr kumimoji="0" lang="es-MX" sz="1400" b="1" i="0" u="none" strike="noStrike" kern="0" cap="none" spc="0" normalizeH="0" baseline="0" noProof="0" dirty="0" smtClean="0">
                <a:ln>
                  <a:noFill/>
                </a:ln>
                <a:solidFill>
                  <a:schemeClr val="accent6">
                    <a:lumMod val="50000"/>
                  </a:schemeClr>
                </a:solidFill>
                <a:effectLst/>
                <a:uLnTx/>
                <a:uFillTx/>
                <a:latin typeface="Arial" panose="020B0604020202020204" pitchFamily="34" charset="0"/>
                <a:cs typeface="Arial" panose="020B0604020202020204" pitchFamily="34" charset="0"/>
              </a:rPr>
              <a:t> Itinerante)</a:t>
            </a:r>
            <a:endParaRPr kumimoji="0" lang="es-MX" sz="1400" b="1" i="0" u="none" strike="noStrike" kern="0" cap="none" spc="0" normalizeH="0" baseline="0" noProof="0" dirty="0">
              <a:ln>
                <a:noFill/>
              </a:ln>
              <a:solidFill>
                <a:schemeClr val="accent6">
                  <a:lumMod val="50000"/>
                </a:schemeClr>
              </a:solidFill>
              <a:effectLst/>
              <a:uLnTx/>
              <a:uFillTx/>
              <a:latin typeface="Arial" panose="020B0604020202020204" pitchFamily="34" charset="0"/>
              <a:cs typeface="Arial" panose="020B0604020202020204" pitchFamily="34" charset="0"/>
            </a:endParaRPr>
          </a:p>
        </p:txBody>
      </p:sp>
      <p:sp>
        <p:nvSpPr>
          <p:cNvPr id="42" name="Rectángulo redondeado 41"/>
          <p:cNvSpPr/>
          <p:nvPr/>
        </p:nvSpPr>
        <p:spPr>
          <a:xfrm>
            <a:off x="6440111" y="2140456"/>
            <a:ext cx="2438400" cy="2288328"/>
          </a:xfrm>
          <a:prstGeom prst="roundRect">
            <a:avLst/>
          </a:prstGeom>
          <a:solidFill>
            <a:schemeClr val="accent2">
              <a:lumMod val="60000"/>
              <a:lumOff val="40000"/>
            </a:schemeClr>
          </a:solidFill>
          <a:ln w="12700" cap="flat" cmpd="sng" algn="ctr">
            <a:solidFill>
              <a:schemeClr val="accent2">
                <a:lumMod val="40000"/>
                <a:lumOff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Forma libre 42"/>
          <p:cNvSpPr/>
          <p:nvPr/>
        </p:nvSpPr>
        <p:spPr>
          <a:xfrm>
            <a:off x="6230560" y="3008354"/>
            <a:ext cx="2804950" cy="2938899"/>
          </a:xfrm>
          <a:custGeom>
            <a:avLst/>
            <a:gdLst>
              <a:gd name="connsiteX0" fmla="*/ 0 w 2340001"/>
              <a:gd name="connsiteY0" fmla="*/ 0 h 2880000"/>
              <a:gd name="connsiteX1" fmla="*/ 390009 w 2340001"/>
              <a:gd name="connsiteY1" fmla="*/ 0 h 2880000"/>
              <a:gd name="connsiteX2" fmla="*/ 703275 w 2340001"/>
              <a:gd name="connsiteY2" fmla="*/ 0 h 2880000"/>
              <a:gd name="connsiteX3" fmla="*/ 1170000 w 2340001"/>
              <a:gd name="connsiteY3" fmla="*/ 390525 h 2880000"/>
              <a:gd name="connsiteX4" fmla="*/ 1636725 w 2340001"/>
              <a:gd name="connsiteY4" fmla="*/ 0 h 2880000"/>
              <a:gd name="connsiteX5" fmla="*/ 1949993 w 2340001"/>
              <a:gd name="connsiteY5" fmla="*/ 0 h 2880000"/>
              <a:gd name="connsiteX6" fmla="*/ 2340001 w 2340001"/>
              <a:gd name="connsiteY6" fmla="*/ 0 h 2880000"/>
              <a:gd name="connsiteX7" fmla="*/ 2340001 w 2340001"/>
              <a:gd name="connsiteY7" fmla="*/ 390008 h 2880000"/>
              <a:gd name="connsiteX8" fmla="*/ 2340001 w 2340001"/>
              <a:gd name="connsiteY8" fmla="*/ 1440000 h 2880000"/>
              <a:gd name="connsiteX9" fmla="*/ 2340001 w 2340001"/>
              <a:gd name="connsiteY9" fmla="*/ 2489992 h 2880000"/>
              <a:gd name="connsiteX10" fmla="*/ 1949993 w 2340001"/>
              <a:gd name="connsiteY10" fmla="*/ 2880000 h 2880000"/>
              <a:gd name="connsiteX11" fmla="*/ 390009 w 2340001"/>
              <a:gd name="connsiteY11" fmla="*/ 2880000 h 2880000"/>
              <a:gd name="connsiteX12" fmla="*/ 1 w 2340001"/>
              <a:gd name="connsiteY12" fmla="*/ 2489992 h 2880000"/>
              <a:gd name="connsiteX13" fmla="*/ 1 w 2340001"/>
              <a:gd name="connsiteY13" fmla="*/ 1440000 h 2880000"/>
              <a:gd name="connsiteX14" fmla="*/ 0 w 2340001"/>
              <a:gd name="connsiteY14" fmla="*/ 1440000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0001" h="2880000">
                <a:moveTo>
                  <a:pt x="0" y="0"/>
                </a:moveTo>
                <a:lnTo>
                  <a:pt x="390009" y="0"/>
                </a:lnTo>
                <a:lnTo>
                  <a:pt x="703275" y="0"/>
                </a:lnTo>
                <a:cubicBezTo>
                  <a:pt x="703275" y="215681"/>
                  <a:pt x="912235" y="390525"/>
                  <a:pt x="1170000" y="390525"/>
                </a:cubicBezTo>
                <a:cubicBezTo>
                  <a:pt x="1427765" y="390525"/>
                  <a:pt x="1636725" y="215681"/>
                  <a:pt x="1636725" y="0"/>
                </a:cubicBezTo>
                <a:lnTo>
                  <a:pt x="1949993" y="0"/>
                </a:lnTo>
                <a:lnTo>
                  <a:pt x="2340001" y="0"/>
                </a:lnTo>
                <a:lnTo>
                  <a:pt x="2340001" y="390008"/>
                </a:lnTo>
                <a:lnTo>
                  <a:pt x="2340001" y="1440000"/>
                </a:lnTo>
                <a:lnTo>
                  <a:pt x="2340001" y="2489992"/>
                </a:lnTo>
                <a:cubicBezTo>
                  <a:pt x="2340001" y="2705387"/>
                  <a:pt x="2165388" y="2880000"/>
                  <a:pt x="1949993" y="2880000"/>
                </a:cubicBezTo>
                <a:lnTo>
                  <a:pt x="390009" y="2880000"/>
                </a:lnTo>
                <a:cubicBezTo>
                  <a:pt x="174614" y="2880000"/>
                  <a:pt x="1" y="2705387"/>
                  <a:pt x="1" y="2489992"/>
                </a:cubicBezTo>
                <a:lnTo>
                  <a:pt x="1" y="1440000"/>
                </a:lnTo>
                <a:lnTo>
                  <a:pt x="0" y="1440000"/>
                </a:lnTo>
                <a:close/>
              </a:path>
            </a:pathLst>
          </a:custGeom>
          <a:solidFill>
            <a:schemeClr val="bg1"/>
          </a:solidFill>
          <a:ln w="12700" cap="flat" cmpd="sng" algn="ctr">
            <a:solidFill>
              <a:schemeClr val="accent2">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CuadroTexto 43"/>
          <p:cNvSpPr txBox="1"/>
          <p:nvPr/>
        </p:nvSpPr>
        <p:spPr>
          <a:xfrm>
            <a:off x="6306760" y="3353863"/>
            <a:ext cx="2675090" cy="2462213"/>
          </a:xfrm>
          <a:prstGeom prst="rect">
            <a:avLst/>
          </a:prstGeom>
          <a:noFill/>
        </p:spPr>
        <p:txBody>
          <a:bodyPr wrap="square" rtlCol="0">
            <a:spAutoFit/>
          </a:bodyPr>
          <a:lstStyle/>
          <a:p>
            <a:pPr marR="0" lvl="0" algn="just" defTabSz="914400" eaLnBrk="1" fontAlgn="auto" latinLnBrk="0" hangingPunct="1">
              <a:lnSpc>
                <a:spcPct val="100000"/>
              </a:lnSpc>
              <a:spcBef>
                <a:spcPts val="0"/>
              </a:spcBef>
              <a:spcAft>
                <a:spcPts val="0"/>
              </a:spcAft>
              <a:buClr>
                <a:srgbClr val="8D0F58"/>
              </a:buClr>
              <a:buSzTx/>
              <a:tabLst/>
              <a:defRPr/>
            </a:pPr>
            <a:r>
              <a:rPr kumimoji="0" lang="es-MX" sz="110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Mecanismo de transportación de presidentes o funcionarios de</a:t>
            </a:r>
            <a:r>
              <a:rPr kumimoji="0" lang="es-MX" sz="1100" i="0" u="none" strike="noStrike" kern="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mesa directiva de casilla (FMDC), para que a partir de la ubicación de la casilla, se facilite su traslado para la entrega del paquete electoral en la sede del Consejo que corresponda o en el Centro de Recepción y Traslado Fijo, al término de la Jornada Electoral. Debido a que este Mecanismo está orientado al apoyo del traslado de funcionarios de mesas directivas de casilla, por ningún motivo se utilizará para la recolección exclusiva de paquetes electorales.   </a:t>
            </a:r>
            <a:endParaRPr kumimoji="0" lang="es-MX" sz="11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5" name="CuadroTexto 44"/>
          <p:cNvSpPr txBox="1"/>
          <p:nvPr/>
        </p:nvSpPr>
        <p:spPr>
          <a:xfrm>
            <a:off x="6373491" y="2170754"/>
            <a:ext cx="2647951" cy="8925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8D0F58"/>
              </a:buClr>
              <a:buSzTx/>
              <a:buFontTx/>
              <a:buNone/>
              <a:tabLst/>
              <a:defRPr/>
            </a:pPr>
            <a:r>
              <a:rPr kumimoji="0" lang="es-MX" sz="1300" b="1" i="0" u="none" strike="noStrike" kern="0" cap="none" spc="0" normalizeH="0" baseline="0" noProof="0" dirty="0" smtClean="0">
                <a:ln>
                  <a:noFill/>
                </a:ln>
                <a:solidFill>
                  <a:schemeClr val="accent2">
                    <a:lumMod val="50000"/>
                  </a:schemeClr>
                </a:solidFill>
                <a:effectLst/>
                <a:uLnTx/>
                <a:uFillTx/>
                <a:latin typeface="Arial" panose="020B0604020202020204" pitchFamily="34" charset="0"/>
                <a:cs typeface="Arial" panose="020B0604020202020204" pitchFamily="34" charset="0"/>
              </a:rPr>
              <a:t>Dispositivo de Apoyo </a:t>
            </a:r>
          </a:p>
          <a:p>
            <a:pPr marL="0" marR="0" lvl="0" indent="0" algn="ctr" defTabSz="914400" eaLnBrk="1" fontAlgn="auto" latinLnBrk="0" hangingPunct="1">
              <a:lnSpc>
                <a:spcPct val="100000"/>
              </a:lnSpc>
              <a:spcBef>
                <a:spcPts val="0"/>
              </a:spcBef>
              <a:spcAft>
                <a:spcPts val="0"/>
              </a:spcAft>
              <a:buClr>
                <a:srgbClr val="8D0F58"/>
              </a:buClr>
              <a:buSzTx/>
              <a:buFontTx/>
              <a:buNone/>
              <a:tabLst/>
              <a:defRPr/>
            </a:pPr>
            <a:r>
              <a:rPr kumimoji="0" lang="es-MX" sz="1300" b="1" i="0" u="none" strike="noStrike" kern="0" cap="none" spc="0" normalizeH="0" baseline="0" noProof="0" dirty="0" smtClean="0">
                <a:ln>
                  <a:noFill/>
                </a:ln>
                <a:solidFill>
                  <a:schemeClr val="accent2">
                    <a:lumMod val="50000"/>
                  </a:schemeClr>
                </a:solidFill>
                <a:effectLst/>
                <a:uLnTx/>
                <a:uFillTx/>
                <a:latin typeface="Arial" panose="020B0604020202020204" pitchFamily="34" charset="0"/>
                <a:cs typeface="Arial" panose="020B0604020202020204" pitchFamily="34" charset="0"/>
              </a:rPr>
              <a:t>para el Traslado de Funcionarios de Mesa</a:t>
            </a:r>
            <a:r>
              <a:rPr kumimoji="0" lang="es-MX" sz="1300" b="1" i="0" u="none" strike="noStrike" kern="0" cap="none" spc="0" normalizeH="0" noProof="0" dirty="0" smtClean="0">
                <a:ln>
                  <a:noFill/>
                </a:ln>
                <a:solidFill>
                  <a:schemeClr val="accent2">
                    <a:lumMod val="50000"/>
                  </a:schemeClr>
                </a:solidFill>
                <a:effectLst/>
                <a:uLnTx/>
                <a:uFillTx/>
                <a:latin typeface="Arial" panose="020B0604020202020204" pitchFamily="34" charset="0"/>
                <a:cs typeface="Arial" panose="020B0604020202020204" pitchFamily="34" charset="0"/>
              </a:rPr>
              <a:t> Directiva de Casilla (DAT)</a:t>
            </a:r>
            <a:endParaRPr kumimoji="0" lang="es-MX" sz="1300" b="1" i="0" u="none" strike="noStrike" kern="0" cap="none" spc="0" normalizeH="0" baseline="0" noProof="0" dirty="0">
              <a:ln>
                <a:noFill/>
              </a:ln>
              <a:solidFill>
                <a:schemeClr val="accent2">
                  <a:lumMod val="50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7675769"/>
      </p:ext>
    </p:extLst>
  </p:cSld>
  <p:clrMapOvr>
    <a:masterClrMapping/>
  </p:clrMapOvr>
  <p:transition>
    <p:circl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upo 38"/>
          <p:cNvGrpSpPr/>
          <p:nvPr/>
        </p:nvGrpSpPr>
        <p:grpSpPr>
          <a:xfrm>
            <a:off x="498361" y="2832115"/>
            <a:ext cx="1602253" cy="1613661"/>
            <a:chOff x="788476" y="4695482"/>
            <a:chExt cx="1602253" cy="1613661"/>
          </a:xfrm>
        </p:grpSpPr>
        <p:sp>
          <p:nvSpPr>
            <p:cNvPr id="40" name="CuadroTexto 39"/>
            <p:cNvSpPr txBox="1"/>
            <p:nvPr/>
          </p:nvSpPr>
          <p:spPr>
            <a:xfrm>
              <a:off x="804644" y="4695482"/>
              <a:ext cx="1543014" cy="369332"/>
            </a:xfrm>
            <a:prstGeom prst="rect">
              <a:avLst/>
            </a:prstGeom>
            <a:noFill/>
          </p:spPr>
          <p:txBody>
            <a:bodyPr wrap="square" rtlCol="0">
              <a:spAutoFit/>
            </a:bodyPr>
            <a:lstStyle/>
            <a:p>
              <a:r>
                <a:rPr lang="es-MX" sz="900" b="1" dirty="0" smtClean="0">
                  <a:solidFill>
                    <a:schemeClr val="bg2">
                      <a:lumMod val="25000"/>
                    </a:schemeClr>
                  </a:solidFill>
                  <a:latin typeface="Arial Narrow" panose="020B0606020202030204" pitchFamily="34" charset="0"/>
                </a:rPr>
                <a:t>Capacitador/a Asistente Electoral Local</a:t>
              </a:r>
              <a:endParaRPr lang="es-MX" sz="900" b="1" dirty="0">
                <a:solidFill>
                  <a:schemeClr val="bg2">
                    <a:lumMod val="25000"/>
                  </a:schemeClr>
                </a:solidFill>
                <a:latin typeface="Arial Narrow" panose="020B0606020202030204" pitchFamily="34" charset="0"/>
              </a:endParaRPr>
            </a:p>
          </p:txBody>
        </p:sp>
        <p:cxnSp>
          <p:nvCxnSpPr>
            <p:cNvPr id="41" name="Conector recto de flecha 40"/>
            <p:cNvCxnSpPr/>
            <p:nvPr/>
          </p:nvCxnSpPr>
          <p:spPr>
            <a:xfrm>
              <a:off x="880558" y="5082754"/>
              <a:ext cx="1283109" cy="0"/>
            </a:xfrm>
            <a:prstGeom prst="straightConnector1">
              <a:avLst/>
            </a:prstGeom>
            <a:ln w="38100">
              <a:solidFill>
                <a:schemeClr val="tx2">
                  <a:lumMod val="60000"/>
                  <a:lumOff val="40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CuadroTexto 41"/>
            <p:cNvSpPr txBox="1"/>
            <p:nvPr/>
          </p:nvSpPr>
          <p:spPr>
            <a:xfrm>
              <a:off x="788476" y="5268724"/>
              <a:ext cx="1602253" cy="200055"/>
            </a:xfrm>
            <a:prstGeom prst="rect">
              <a:avLst/>
            </a:prstGeom>
            <a:noFill/>
          </p:spPr>
          <p:txBody>
            <a:bodyPr wrap="square" rtlCol="0">
              <a:spAutoFit/>
            </a:bodyPr>
            <a:lstStyle>
              <a:defPPr>
                <a:defRPr lang="es-MX"/>
              </a:defPPr>
              <a:lvl1pPr>
                <a:defRPr sz="1100" b="1">
                  <a:solidFill>
                    <a:schemeClr val="bg2">
                      <a:lumMod val="25000"/>
                    </a:schemeClr>
                  </a:solidFill>
                  <a:latin typeface="Arial Narrow" panose="020B0606020202030204" pitchFamily="34" charset="0"/>
                </a:defRPr>
              </a:lvl1pPr>
            </a:lstStyle>
            <a:p>
              <a:r>
                <a:rPr lang="es-MX" sz="700" dirty="0" smtClean="0"/>
                <a:t>CED = Consejo </a:t>
              </a:r>
              <a:r>
                <a:rPr lang="es-MX" sz="700" dirty="0"/>
                <a:t>Electoral </a:t>
              </a:r>
              <a:r>
                <a:rPr lang="es-MX" sz="700" dirty="0" smtClean="0"/>
                <a:t>Distrital</a:t>
              </a:r>
              <a:endParaRPr lang="es-MX" sz="700" dirty="0"/>
            </a:p>
          </p:txBody>
        </p:sp>
        <p:sp>
          <p:nvSpPr>
            <p:cNvPr id="43" name="Elipse 42"/>
            <p:cNvSpPr/>
            <p:nvPr/>
          </p:nvSpPr>
          <p:spPr>
            <a:xfrm>
              <a:off x="880558" y="5595957"/>
              <a:ext cx="221358" cy="237230"/>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52" name="CuadroTexto 51"/>
            <p:cNvSpPr txBox="1"/>
            <p:nvPr/>
          </p:nvSpPr>
          <p:spPr>
            <a:xfrm>
              <a:off x="1129753" y="5613292"/>
              <a:ext cx="1085500" cy="200055"/>
            </a:xfrm>
            <a:prstGeom prst="rect">
              <a:avLst/>
            </a:prstGeom>
            <a:noFill/>
          </p:spPr>
          <p:txBody>
            <a:bodyPr wrap="square" rtlCol="0">
              <a:spAutoFit/>
            </a:bodyPr>
            <a:lstStyle/>
            <a:p>
              <a:r>
                <a:rPr lang="es-MX" sz="700" b="1" dirty="0" smtClean="0">
                  <a:solidFill>
                    <a:schemeClr val="bg2">
                      <a:lumMod val="25000"/>
                    </a:schemeClr>
                  </a:solidFill>
                  <a:latin typeface="Arial Narrow" panose="020B0606020202030204" pitchFamily="34" charset="0"/>
                </a:rPr>
                <a:t>Inicia trayecto</a:t>
              </a:r>
              <a:endParaRPr lang="es-MX" sz="700" b="1" dirty="0">
                <a:solidFill>
                  <a:schemeClr val="bg2">
                    <a:lumMod val="25000"/>
                  </a:schemeClr>
                </a:solidFill>
                <a:latin typeface="Arial Narrow" panose="020B0606020202030204" pitchFamily="34" charset="0"/>
              </a:endParaRPr>
            </a:p>
          </p:txBody>
        </p:sp>
        <p:sp>
          <p:nvSpPr>
            <p:cNvPr id="64" name="Elipse 63"/>
            <p:cNvSpPr/>
            <p:nvPr/>
          </p:nvSpPr>
          <p:spPr>
            <a:xfrm>
              <a:off x="891171" y="6071913"/>
              <a:ext cx="221358" cy="237230"/>
            </a:xfrm>
            <a:prstGeom prst="ellipse">
              <a:avLst/>
            </a:prstGeom>
            <a:solidFill>
              <a:srgbClr val="FF7575"/>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65" name="CuadroTexto 64"/>
            <p:cNvSpPr txBox="1"/>
            <p:nvPr/>
          </p:nvSpPr>
          <p:spPr>
            <a:xfrm>
              <a:off x="1198516" y="6051839"/>
              <a:ext cx="1085500" cy="200055"/>
            </a:xfrm>
            <a:prstGeom prst="rect">
              <a:avLst/>
            </a:prstGeom>
            <a:noFill/>
          </p:spPr>
          <p:txBody>
            <a:bodyPr wrap="square" rtlCol="0">
              <a:spAutoFit/>
            </a:bodyPr>
            <a:lstStyle/>
            <a:p>
              <a:r>
                <a:rPr lang="es-MX" sz="700" b="1" dirty="0" smtClean="0">
                  <a:solidFill>
                    <a:schemeClr val="bg2">
                      <a:lumMod val="25000"/>
                    </a:schemeClr>
                  </a:solidFill>
                  <a:latin typeface="Arial Narrow" panose="020B0606020202030204" pitchFamily="34" charset="0"/>
                </a:rPr>
                <a:t>Finaliza trayecto</a:t>
              </a:r>
              <a:endParaRPr lang="es-MX" sz="700" b="1" dirty="0">
                <a:solidFill>
                  <a:schemeClr val="bg2">
                    <a:lumMod val="25000"/>
                  </a:schemeClr>
                </a:solidFill>
                <a:latin typeface="Arial Narrow" panose="020B0606020202030204" pitchFamily="34" charset="0"/>
              </a:endParaRPr>
            </a:p>
          </p:txBody>
        </p:sp>
      </p:grpSp>
      <p:grpSp>
        <p:nvGrpSpPr>
          <p:cNvPr id="68" name="Grupo 67"/>
          <p:cNvGrpSpPr/>
          <p:nvPr/>
        </p:nvGrpSpPr>
        <p:grpSpPr>
          <a:xfrm>
            <a:off x="1873552" y="1061604"/>
            <a:ext cx="6483395" cy="5341972"/>
            <a:chOff x="679606" y="1098537"/>
            <a:chExt cx="3434612" cy="3358219"/>
          </a:xfrm>
        </p:grpSpPr>
        <p:pic>
          <p:nvPicPr>
            <p:cNvPr id="74" name="droppedImage.pdf"/>
            <p:cNvPicPr/>
            <p:nvPr/>
          </p:nvPicPr>
          <p:blipFill>
            <a:blip r:embed="rId2" cstate="print">
              <a:extLst>
                <a:ext uri="{28A0092B-C50C-407E-A947-70E740481C1C}">
                  <a14:useLocalDpi xmlns:a14="http://schemas.microsoft.com/office/drawing/2010/main" val="0"/>
                </a:ext>
              </a:extLst>
            </a:blip>
            <a:stretch>
              <a:fillRect/>
            </a:stretch>
          </p:blipFill>
          <p:spPr>
            <a:xfrm>
              <a:off x="679606" y="1098537"/>
              <a:ext cx="3434612" cy="3358219"/>
            </a:xfrm>
            <a:prstGeom prst="rect">
              <a:avLst/>
            </a:prstGeom>
            <a:ln w="12700">
              <a:noFill/>
              <a:miter lim="400000"/>
            </a:ln>
            <a:effectLst>
              <a:outerShdw blurRad="190500" dist="228600" dir="2700000" algn="ctr">
                <a:srgbClr val="000000">
                  <a:alpha val="30000"/>
                </a:srgbClr>
              </a:outerShdw>
            </a:effectLst>
          </p:spPr>
        </p:pic>
        <p:sp>
          <p:nvSpPr>
            <p:cNvPr id="77" name="CuadroTexto 76"/>
            <p:cNvSpPr txBox="1"/>
            <p:nvPr/>
          </p:nvSpPr>
          <p:spPr>
            <a:xfrm>
              <a:off x="1526927" y="1737878"/>
              <a:ext cx="412850" cy="243918"/>
            </a:xfrm>
            <a:prstGeom prst="rect">
              <a:avLst/>
            </a:prstGeom>
            <a:noFill/>
          </p:spPr>
          <p:txBody>
            <a:bodyPr wrap="none" rtlCol="0">
              <a:spAutoFit/>
            </a:bodyPr>
            <a:lstStyle/>
            <a:p>
              <a:pPr algn="ctr"/>
              <a:r>
                <a:rPr lang="es-MX" sz="1100" dirty="0" smtClean="0">
                  <a:solidFill>
                    <a:schemeClr val="tx1">
                      <a:lumMod val="75000"/>
                      <a:lumOff val="25000"/>
                    </a:schemeClr>
                  </a:solidFill>
                  <a:latin typeface="Arial Narrow" panose="020B0606020202030204" pitchFamily="34" charset="0"/>
                </a:rPr>
                <a:t>Sección </a:t>
              </a:r>
              <a:r>
                <a:rPr lang="es-MX" sz="1100" b="1" dirty="0" smtClean="0">
                  <a:solidFill>
                    <a:schemeClr val="tx1">
                      <a:lumMod val="75000"/>
                      <a:lumOff val="25000"/>
                    </a:schemeClr>
                  </a:solidFill>
                  <a:latin typeface="Arial Narrow" panose="020B0606020202030204" pitchFamily="34" charset="0"/>
                </a:rPr>
                <a:t>01</a:t>
              </a:r>
            </a:p>
            <a:p>
              <a:pPr algn="ctr"/>
              <a:r>
                <a:rPr lang="es-MX" sz="1100" b="1" dirty="0" smtClean="0">
                  <a:solidFill>
                    <a:schemeClr val="tx1">
                      <a:lumMod val="75000"/>
                      <a:lumOff val="25000"/>
                    </a:schemeClr>
                  </a:solidFill>
                  <a:latin typeface="Arial Narrow" panose="020B0606020202030204" pitchFamily="34" charset="0"/>
                </a:rPr>
                <a:t>B, C1</a:t>
              </a:r>
              <a:endParaRPr lang="es-MX" sz="1100" b="1" dirty="0">
                <a:solidFill>
                  <a:schemeClr val="tx1">
                    <a:lumMod val="75000"/>
                    <a:lumOff val="25000"/>
                  </a:schemeClr>
                </a:solidFill>
                <a:latin typeface="Arial Narrow" panose="020B0606020202030204" pitchFamily="34" charset="0"/>
              </a:endParaRPr>
            </a:p>
          </p:txBody>
        </p:sp>
        <p:sp>
          <p:nvSpPr>
            <p:cNvPr id="78" name="CuadroTexto 77"/>
            <p:cNvSpPr txBox="1"/>
            <p:nvPr/>
          </p:nvSpPr>
          <p:spPr>
            <a:xfrm>
              <a:off x="2530077" y="1926995"/>
              <a:ext cx="412850" cy="243918"/>
            </a:xfrm>
            <a:prstGeom prst="rect">
              <a:avLst/>
            </a:prstGeom>
            <a:noFill/>
          </p:spPr>
          <p:txBody>
            <a:bodyPr wrap="none" rtlCol="0">
              <a:spAutoFit/>
            </a:bodyPr>
            <a:lstStyle/>
            <a:p>
              <a:pPr algn="ctr"/>
              <a:r>
                <a:rPr lang="es-MX" sz="1100" dirty="0" smtClean="0">
                  <a:solidFill>
                    <a:schemeClr val="tx1">
                      <a:lumMod val="75000"/>
                      <a:lumOff val="25000"/>
                    </a:schemeClr>
                  </a:solidFill>
                  <a:latin typeface="Arial Narrow" panose="020B0606020202030204" pitchFamily="34" charset="0"/>
                </a:rPr>
                <a:t>Sección </a:t>
              </a:r>
              <a:r>
                <a:rPr lang="es-MX" sz="1100" b="1" dirty="0" smtClean="0">
                  <a:solidFill>
                    <a:schemeClr val="tx1">
                      <a:lumMod val="75000"/>
                      <a:lumOff val="25000"/>
                    </a:schemeClr>
                  </a:solidFill>
                  <a:latin typeface="Arial Narrow" panose="020B0606020202030204" pitchFamily="34" charset="0"/>
                </a:rPr>
                <a:t>02</a:t>
              </a:r>
            </a:p>
            <a:p>
              <a:pPr algn="ctr"/>
              <a:r>
                <a:rPr lang="es-MX" sz="1100" b="1" dirty="0" smtClean="0">
                  <a:solidFill>
                    <a:schemeClr val="tx1">
                      <a:lumMod val="75000"/>
                      <a:lumOff val="25000"/>
                    </a:schemeClr>
                  </a:solidFill>
                  <a:latin typeface="Arial Narrow" panose="020B0606020202030204" pitchFamily="34" charset="0"/>
                </a:rPr>
                <a:t>B, C1</a:t>
              </a:r>
              <a:endParaRPr lang="es-MX" sz="1100" b="1" dirty="0">
                <a:solidFill>
                  <a:schemeClr val="tx1">
                    <a:lumMod val="75000"/>
                    <a:lumOff val="25000"/>
                  </a:schemeClr>
                </a:solidFill>
                <a:latin typeface="Arial Narrow" panose="020B0606020202030204" pitchFamily="34" charset="0"/>
              </a:endParaRPr>
            </a:p>
          </p:txBody>
        </p:sp>
        <p:sp>
          <p:nvSpPr>
            <p:cNvPr id="85" name="CuadroTexto 84"/>
            <p:cNvSpPr txBox="1"/>
            <p:nvPr/>
          </p:nvSpPr>
          <p:spPr>
            <a:xfrm>
              <a:off x="3348398" y="2527396"/>
              <a:ext cx="412850" cy="243918"/>
            </a:xfrm>
            <a:prstGeom prst="rect">
              <a:avLst/>
            </a:prstGeom>
            <a:noFill/>
          </p:spPr>
          <p:txBody>
            <a:bodyPr wrap="none" rtlCol="0">
              <a:spAutoFit/>
            </a:bodyPr>
            <a:lstStyle/>
            <a:p>
              <a:pPr algn="ctr"/>
              <a:r>
                <a:rPr lang="es-MX" sz="1100" dirty="0" smtClean="0">
                  <a:solidFill>
                    <a:schemeClr val="tx1">
                      <a:lumMod val="75000"/>
                      <a:lumOff val="25000"/>
                    </a:schemeClr>
                  </a:solidFill>
                  <a:latin typeface="Arial Narrow" panose="020B0606020202030204" pitchFamily="34" charset="0"/>
                </a:rPr>
                <a:t>Sección </a:t>
              </a:r>
              <a:r>
                <a:rPr lang="es-MX" sz="1100" b="1" dirty="0" smtClean="0">
                  <a:solidFill>
                    <a:schemeClr val="tx1">
                      <a:lumMod val="75000"/>
                      <a:lumOff val="25000"/>
                    </a:schemeClr>
                  </a:solidFill>
                  <a:latin typeface="Arial Narrow" panose="020B0606020202030204" pitchFamily="34" charset="0"/>
                </a:rPr>
                <a:t>03</a:t>
              </a:r>
            </a:p>
            <a:p>
              <a:pPr algn="ctr"/>
              <a:r>
                <a:rPr lang="es-MX" sz="1100" b="1" dirty="0" smtClean="0">
                  <a:solidFill>
                    <a:schemeClr val="tx1">
                      <a:lumMod val="75000"/>
                      <a:lumOff val="25000"/>
                    </a:schemeClr>
                  </a:solidFill>
                  <a:latin typeface="Arial Narrow" panose="020B0606020202030204" pitchFamily="34" charset="0"/>
                </a:rPr>
                <a:t>B, C1</a:t>
              </a:r>
              <a:endParaRPr lang="es-MX" sz="1100" b="1" dirty="0">
                <a:solidFill>
                  <a:schemeClr val="tx1">
                    <a:lumMod val="75000"/>
                    <a:lumOff val="25000"/>
                  </a:schemeClr>
                </a:solidFill>
                <a:latin typeface="Arial Narrow" panose="020B0606020202030204" pitchFamily="34" charset="0"/>
              </a:endParaRPr>
            </a:p>
          </p:txBody>
        </p:sp>
        <p:sp>
          <p:nvSpPr>
            <p:cNvPr id="86" name="Forma libre 85"/>
            <p:cNvSpPr/>
            <p:nvPr/>
          </p:nvSpPr>
          <p:spPr>
            <a:xfrm rot="20935537" flipV="1">
              <a:off x="2047285" y="2241905"/>
              <a:ext cx="532660" cy="204429"/>
            </a:xfrm>
            <a:custGeom>
              <a:avLst/>
              <a:gdLst>
                <a:gd name="connsiteX0" fmla="*/ 0 w 435935"/>
                <a:gd name="connsiteY0" fmla="*/ 616688 h 616688"/>
                <a:gd name="connsiteX1" fmla="*/ 435935 w 435935"/>
                <a:gd name="connsiteY1" fmla="*/ 0 h 616688"/>
                <a:gd name="connsiteX2" fmla="*/ 435935 w 435935"/>
                <a:gd name="connsiteY2" fmla="*/ 0 h 616688"/>
              </a:gdLst>
              <a:ahLst/>
              <a:cxnLst>
                <a:cxn ang="0">
                  <a:pos x="connsiteX0" y="connsiteY0"/>
                </a:cxn>
                <a:cxn ang="0">
                  <a:pos x="connsiteX1" y="connsiteY1"/>
                </a:cxn>
                <a:cxn ang="0">
                  <a:pos x="connsiteX2" y="connsiteY2"/>
                </a:cxn>
              </a:cxnLst>
              <a:rect l="l" t="t" r="r" b="b"/>
              <a:pathLst>
                <a:path w="435935" h="616688">
                  <a:moveTo>
                    <a:pt x="0" y="616688"/>
                  </a:moveTo>
                  <a:lnTo>
                    <a:pt x="435935" y="0"/>
                  </a:lnTo>
                  <a:lnTo>
                    <a:pt x="435935" y="0"/>
                  </a:lnTo>
                </a:path>
              </a:pathLst>
            </a:custGeom>
            <a:noFill/>
            <a:ln w="38100">
              <a:solidFill>
                <a:schemeClr val="tx2">
                  <a:lumMod val="60000"/>
                  <a:lumOff val="40000"/>
                </a:schemeClr>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dirty="0"/>
            </a:p>
          </p:txBody>
        </p:sp>
        <p:sp>
          <p:nvSpPr>
            <p:cNvPr id="87" name="Forma libre 86"/>
            <p:cNvSpPr/>
            <p:nvPr/>
          </p:nvSpPr>
          <p:spPr>
            <a:xfrm rot="970890" flipV="1">
              <a:off x="2980195" y="2678979"/>
              <a:ext cx="340476" cy="140398"/>
            </a:xfrm>
            <a:custGeom>
              <a:avLst/>
              <a:gdLst>
                <a:gd name="connsiteX0" fmla="*/ 0 w 435935"/>
                <a:gd name="connsiteY0" fmla="*/ 616688 h 616688"/>
                <a:gd name="connsiteX1" fmla="*/ 435935 w 435935"/>
                <a:gd name="connsiteY1" fmla="*/ 0 h 616688"/>
                <a:gd name="connsiteX2" fmla="*/ 435935 w 435935"/>
                <a:gd name="connsiteY2" fmla="*/ 0 h 616688"/>
              </a:gdLst>
              <a:ahLst/>
              <a:cxnLst>
                <a:cxn ang="0">
                  <a:pos x="connsiteX0" y="connsiteY0"/>
                </a:cxn>
                <a:cxn ang="0">
                  <a:pos x="connsiteX1" y="connsiteY1"/>
                </a:cxn>
                <a:cxn ang="0">
                  <a:pos x="connsiteX2" y="connsiteY2"/>
                </a:cxn>
              </a:cxnLst>
              <a:rect l="l" t="t" r="r" b="b"/>
              <a:pathLst>
                <a:path w="435935" h="616688">
                  <a:moveTo>
                    <a:pt x="0" y="616688"/>
                  </a:moveTo>
                  <a:lnTo>
                    <a:pt x="435935" y="0"/>
                  </a:lnTo>
                  <a:lnTo>
                    <a:pt x="435935" y="0"/>
                  </a:lnTo>
                </a:path>
              </a:pathLst>
            </a:custGeom>
            <a:noFill/>
            <a:ln w="38100">
              <a:solidFill>
                <a:schemeClr val="tx2">
                  <a:lumMod val="60000"/>
                  <a:lumOff val="40000"/>
                </a:schemeClr>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dirty="0"/>
            </a:p>
          </p:txBody>
        </p:sp>
        <p:sp>
          <p:nvSpPr>
            <p:cNvPr id="88" name="CuadroTexto 87"/>
            <p:cNvSpPr txBox="1"/>
            <p:nvPr/>
          </p:nvSpPr>
          <p:spPr>
            <a:xfrm>
              <a:off x="2148470" y="1487812"/>
              <a:ext cx="1146568" cy="174228"/>
            </a:xfrm>
            <a:prstGeom prst="rect">
              <a:avLst/>
            </a:prstGeom>
            <a:noFill/>
          </p:spPr>
          <p:txBody>
            <a:bodyPr wrap="square" rtlCol="0">
              <a:spAutoFit/>
            </a:bodyPr>
            <a:lstStyle/>
            <a:p>
              <a:r>
                <a:rPr lang="es-MX" sz="1400" b="1" dirty="0" smtClean="0">
                  <a:solidFill>
                    <a:schemeClr val="bg2">
                      <a:lumMod val="50000"/>
                    </a:schemeClr>
                  </a:solidFill>
                  <a:latin typeface="Arial Narrow" panose="020B0606020202030204" pitchFamily="34" charset="0"/>
                </a:rPr>
                <a:t>Ruta Electoral 1</a:t>
              </a:r>
              <a:endParaRPr lang="es-MX" sz="1400" b="1" dirty="0">
                <a:solidFill>
                  <a:schemeClr val="bg2">
                    <a:lumMod val="50000"/>
                  </a:schemeClr>
                </a:solidFill>
                <a:latin typeface="Arial Narrow" panose="020B0606020202030204" pitchFamily="34" charset="0"/>
              </a:endParaRPr>
            </a:p>
          </p:txBody>
        </p:sp>
        <p:pic>
          <p:nvPicPr>
            <p:cNvPr id="89" name="Imagen 8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78047">
              <a:off x="2148262" y="2163255"/>
              <a:ext cx="336807" cy="156420"/>
            </a:xfrm>
            <a:prstGeom prst="rect">
              <a:avLst/>
            </a:prstGeom>
          </p:spPr>
        </p:pic>
        <p:pic>
          <p:nvPicPr>
            <p:cNvPr id="90" name="Imagen 8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197042" flipH="1">
              <a:off x="1948844" y="2688609"/>
              <a:ext cx="348826" cy="151030"/>
            </a:xfrm>
            <a:prstGeom prst="rect">
              <a:avLst/>
            </a:prstGeom>
          </p:spPr>
        </p:pic>
        <p:pic>
          <p:nvPicPr>
            <p:cNvPr id="91" name="Imagen 9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407519">
              <a:off x="2998738" y="2532958"/>
              <a:ext cx="336807" cy="156420"/>
            </a:xfrm>
            <a:prstGeom prst="rect">
              <a:avLst/>
            </a:prstGeom>
          </p:spPr>
        </p:pic>
        <p:pic>
          <p:nvPicPr>
            <p:cNvPr id="92" name="Imagen 9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98990" flipH="1">
              <a:off x="2861255" y="3183719"/>
              <a:ext cx="336807" cy="156420"/>
            </a:xfrm>
            <a:prstGeom prst="rect">
              <a:avLst/>
            </a:prstGeom>
          </p:spPr>
        </p:pic>
        <p:sp>
          <p:nvSpPr>
            <p:cNvPr id="93" name="CuadroTexto 92"/>
            <p:cNvSpPr txBox="1"/>
            <p:nvPr/>
          </p:nvSpPr>
          <p:spPr>
            <a:xfrm>
              <a:off x="2313468" y="3663195"/>
              <a:ext cx="234112" cy="148093"/>
            </a:xfrm>
            <a:prstGeom prst="rect">
              <a:avLst/>
            </a:prstGeom>
            <a:noFill/>
          </p:spPr>
          <p:txBody>
            <a:bodyPr wrap="none" rtlCol="0">
              <a:spAutoFit/>
            </a:bodyPr>
            <a:lstStyle/>
            <a:p>
              <a:pPr algn="ctr"/>
              <a:r>
                <a:rPr lang="es-MX" sz="1050" b="1" dirty="0" smtClean="0">
                  <a:solidFill>
                    <a:schemeClr val="bg2">
                      <a:lumMod val="25000"/>
                    </a:schemeClr>
                  </a:solidFill>
                  <a:latin typeface="Arial Narrow" panose="020B0606020202030204" pitchFamily="34" charset="0"/>
                </a:rPr>
                <a:t>CED</a:t>
              </a:r>
              <a:endParaRPr lang="es-MX" sz="1050" b="1" dirty="0">
                <a:solidFill>
                  <a:schemeClr val="bg2">
                    <a:lumMod val="25000"/>
                  </a:schemeClr>
                </a:solidFill>
                <a:latin typeface="Arial Narrow" panose="020B0606020202030204" pitchFamily="34" charset="0"/>
              </a:endParaRPr>
            </a:p>
          </p:txBody>
        </p:sp>
        <p:pic>
          <p:nvPicPr>
            <p:cNvPr id="94" name="Imagen 9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9233"/>
            <a:stretch/>
          </p:blipFill>
          <p:spPr>
            <a:xfrm>
              <a:off x="2231738" y="3304989"/>
              <a:ext cx="367400" cy="390828"/>
            </a:xfrm>
            <a:prstGeom prst="rect">
              <a:avLst/>
            </a:prstGeom>
          </p:spPr>
        </p:pic>
        <p:grpSp>
          <p:nvGrpSpPr>
            <p:cNvPr id="95" name="141 Grupo"/>
            <p:cNvGrpSpPr/>
            <p:nvPr/>
          </p:nvGrpSpPr>
          <p:grpSpPr>
            <a:xfrm>
              <a:off x="1625451" y="2048105"/>
              <a:ext cx="335933" cy="295980"/>
              <a:chOff x="151334" y="3796101"/>
              <a:chExt cx="2177092" cy="1295701"/>
            </a:xfrm>
            <a:effectLst>
              <a:outerShdw blurRad="50800" dist="38100" dir="2700000" sx="102000" sy="102000" algn="tl" rotWithShape="0">
                <a:prstClr val="black">
                  <a:alpha val="40000"/>
                </a:prstClr>
              </a:outerShdw>
            </a:effectLst>
          </p:grpSpPr>
          <p:pic>
            <p:nvPicPr>
              <p:cNvPr id="108" name="Picture 11" descr="C:\Users\do-di-ecb\Downloads\vector-house-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334" y="3796101"/>
                <a:ext cx="1919511" cy="1295701"/>
              </a:xfrm>
              <a:prstGeom prst="rect">
                <a:avLst/>
              </a:prstGeom>
              <a:noFill/>
              <a:extLst>
                <a:ext uri="{909E8E84-426E-40DD-AFC4-6F175D3DCCD1}">
                  <a14:hiddenFill xmlns:a14="http://schemas.microsoft.com/office/drawing/2010/main">
                    <a:solidFill>
                      <a:srgbClr val="FFFFFF"/>
                    </a:solidFill>
                  </a14:hiddenFill>
                </a:ext>
              </a:extLst>
            </p:spPr>
          </p:pic>
          <p:sp>
            <p:nvSpPr>
              <p:cNvPr id="109" name="143 CuadroTexto"/>
              <p:cNvSpPr txBox="1"/>
              <p:nvPr/>
            </p:nvSpPr>
            <p:spPr>
              <a:xfrm rot="21282920">
                <a:off x="601825" y="4386075"/>
                <a:ext cx="1726601" cy="266948"/>
              </a:xfrm>
              <a:prstGeom prst="rect">
                <a:avLst/>
              </a:prstGeom>
              <a:noFill/>
            </p:spPr>
            <p:txBody>
              <a:bodyPr wrap="square" rtlCol="0">
                <a:spAutoFit/>
              </a:bodyPr>
              <a:lstStyle/>
              <a:p>
                <a:r>
                  <a:rPr lang="es-MX" sz="100" b="1" dirty="0">
                    <a:solidFill>
                      <a:srgbClr val="C00000"/>
                    </a:solidFill>
                    <a:latin typeface="Arial Narrow" pitchFamily="34" charset="0"/>
                  </a:rPr>
                  <a:t>CASILLA UNICA</a:t>
                </a:r>
              </a:p>
            </p:txBody>
          </p:sp>
        </p:grpSp>
        <p:grpSp>
          <p:nvGrpSpPr>
            <p:cNvPr id="96" name="141 Grupo"/>
            <p:cNvGrpSpPr/>
            <p:nvPr/>
          </p:nvGrpSpPr>
          <p:grpSpPr>
            <a:xfrm>
              <a:off x="3341807" y="2843096"/>
              <a:ext cx="418170" cy="295980"/>
              <a:chOff x="151334" y="3796101"/>
              <a:chExt cx="2710054" cy="1295701"/>
            </a:xfrm>
            <a:effectLst>
              <a:outerShdw blurRad="50800" dist="38100" dir="2700000" sx="102000" sy="102000" algn="tl" rotWithShape="0">
                <a:prstClr val="black">
                  <a:alpha val="40000"/>
                </a:prstClr>
              </a:outerShdw>
            </a:effectLst>
          </p:grpSpPr>
          <p:pic>
            <p:nvPicPr>
              <p:cNvPr id="106" name="Picture 11" descr="C:\Users\do-di-ecb\Downloads\vector-house-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334" y="3796101"/>
                <a:ext cx="1919511" cy="1295701"/>
              </a:xfrm>
              <a:prstGeom prst="rect">
                <a:avLst/>
              </a:prstGeom>
              <a:noFill/>
              <a:extLst>
                <a:ext uri="{909E8E84-426E-40DD-AFC4-6F175D3DCCD1}">
                  <a14:hiddenFill xmlns:a14="http://schemas.microsoft.com/office/drawing/2010/main">
                    <a:solidFill>
                      <a:srgbClr val="FFFFFF"/>
                    </a:solidFill>
                  </a14:hiddenFill>
                </a:ext>
              </a:extLst>
            </p:spPr>
          </p:pic>
          <p:sp>
            <p:nvSpPr>
              <p:cNvPr id="107" name="143 CuadroTexto"/>
              <p:cNvSpPr txBox="1"/>
              <p:nvPr/>
            </p:nvSpPr>
            <p:spPr>
              <a:xfrm rot="21282920">
                <a:off x="605757" y="4375231"/>
                <a:ext cx="2255631" cy="266948"/>
              </a:xfrm>
              <a:prstGeom prst="rect">
                <a:avLst/>
              </a:prstGeom>
              <a:noFill/>
            </p:spPr>
            <p:txBody>
              <a:bodyPr wrap="square" rtlCol="0">
                <a:spAutoFit/>
              </a:bodyPr>
              <a:lstStyle/>
              <a:p>
                <a:r>
                  <a:rPr lang="es-MX" sz="100" b="1" dirty="0">
                    <a:solidFill>
                      <a:srgbClr val="C00000"/>
                    </a:solidFill>
                    <a:latin typeface="Arial Narrow" pitchFamily="34" charset="0"/>
                  </a:rPr>
                  <a:t>CASILLA UNICA</a:t>
                </a:r>
              </a:p>
            </p:txBody>
          </p:sp>
        </p:grpSp>
        <p:grpSp>
          <p:nvGrpSpPr>
            <p:cNvPr id="97" name="Grupo 96"/>
            <p:cNvGrpSpPr/>
            <p:nvPr/>
          </p:nvGrpSpPr>
          <p:grpSpPr>
            <a:xfrm>
              <a:off x="2676451" y="2244702"/>
              <a:ext cx="416298" cy="295980"/>
              <a:chOff x="4260515" y="3349971"/>
              <a:chExt cx="761644" cy="522856"/>
            </a:xfrm>
          </p:grpSpPr>
          <p:pic>
            <p:nvPicPr>
              <p:cNvPr id="104" name="Picture 11" descr="C:\Users\do-di-ecb\Downloads\vector-house-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0515" y="3349971"/>
                <a:ext cx="541893" cy="522856"/>
              </a:xfrm>
              <a:prstGeom prst="rect">
                <a:avLst/>
              </a:prstGeom>
              <a:noFill/>
              <a:extLst>
                <a:ext uri="{909E8E84-426E-40DD-AFC4-6F175D3DCCD1}">
                  <a14:hiddenFill xmlns:a14="http://schemas.microsoft.com/office/drawing/2010/main">
                    <a:solidFill>
                      <a:srgbClr val="FFFFFF"/>
                    </a:solidFill>
                  </a14:hiddenFill>
                </a:ext>
              </a:extLst>
            </p:spPr>
          </p:pic>
          <p:sp>
            <p:nvSpPr>
              <p:cNvPr id="105" name="143 CuadroTexto"/>
              <p:cNvSpPr txBox="1"/>
              <p:nvPr/>
            </p:nvSpPr>
            <p:spPr>
              <a:xfrm rot="21282920">
                <a:off x="4385377" y="3584865"/>
                <a:ext cx="636782" cy="107722"/>
              </a:xfrm>
              <a:prstGeom prst="rect">
                <a:avLst/>
              </a:prstGeom>
              <a:noFill/>
            </p:spPr>
            <p:txBody>
              <a:bodyPr wrap="square" rtlCol="0">
                <a:spAutoFit/>
              </a:bodyPr>
              <a:lstStyle/>
              <a:p>
                <a:r>
                  <a:rPr lang="es-MX" sz="100" b="1" dirty="0">
                    <a:solidFill>
                      <a:srgbClr val="C00000"/>
                    </a:solidFill>
                    <a:latin typeface="Arial Narrow" pitchFamily="34" charset="0"/>
                  </a:rPr>
                  <a:t>CASILLA UNICA</a:t>
                </a:r>
              </a:p>
            </p:txBody>
          </p:sp>
        </p:grpSp>
        <p:sp>
          <p:nvSpPr>
            <p:cNvPr id="98" name="Elipse 97"/>
            <p:cNvSpPr/>
            <p:nvPr/>
          </p:nvSpPr>
          <p:spPr>
            <a:xfrm>
              <a:off x="2252584" y="3138912"/>
              <a:ext cx="120990" cy="134292"/>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dirty="0"/>
            </a:p>
          </p:txBody>
        </p:sp>
        <p:sp>
          <p:nvSpPr>
            <p:cNvPr id="101" name="Forma libre 100"/>
            <p:cNvSpPr/>
            <p:nvPr/>
          </p:nvSpPr>
          <p:spPr>
            <a:xfrm rot="361136" flipH="1">
              <a:off x="1702279" y="2425982"/>
              <a:ext cx="563561" cy="637355"/>
            </a:xfrm>
            <a:custGeom>
              <a:avLst/>
              <a:gdLst>
                <a:gd name="connsiteX0" fmla="*/ 0 w 435935"/>
                <a:gd name="connsiteY0" fmla="*/ 616688 h 616688"/>
                <a:gd name="connsiteX1" fmla="*/ 435935 w 435935"/>
                <a:gd name="connsiteY1" fmla="*/ 0 h 616688"/>
                <a:gd name="connsiteX2" fmla="*/ 435935 w 435935"/>
                <a:gd name="connsiteY2" fmla="*/ 0 h 616688"/>
              </a:gdLst>
              <a:ahLst/>
              <a:cxnLst>
                <a:cxn ang="0">
                  <a:pos x="connsiteX0" y="connsiteY0"/>
                </a:cxn>
                <a:cxn ang="0">
                  <a:pos x="connsiteX1" y="connsiteY1"/>
                </a:cxn>
                <a:cxn ang="0">
                  <a:pos x="connsiteX2" y="connsiteY2"/>
                </a:cxn>
              </a:cxnLst>
              <a:rect l="l" t="t" r="r" b="b"/>
              <a:pathLst>
                <a:path w="435935" h="616688">
                  <a:moveTo>
                    <a:pt x="0" y="616688"/>
                  </a:moveTo>
                  <a:lnTo>
                    <a:pt x="435935" y="0"/>
                  </a:lnTo>
                  <a:lnTo>
                    <a:pt x="435935" y="0"/>
                  </a:lnTo>
                </a:path>
              </a:pathLst>
            </a:custGeom>
            <a:noFill/>
            <a:ln w="38100">
              <a:solidFill>
                <a:schemeClr val="tx2">
                  <a:lumMod val="60000"/>
                  <a:lumOff val="40000"/>
                </a:schemeClr>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dirty="0"/>
            </a:p>
          </p:txBody>
        </p:sp>
        <p:sp>
          <p:nvSpPr>
            <p:cNvPr id="102" name="Elipse 101"/>
            <p:cNvSpPr/>
            <p:nvPr/>
          </p:nvSpPr>
          <p:spPr>
            <a:xfrm>
              <a:off x="2660180" y="3478789"/>
              <a:ext cx="120990" cy="134292"/>
            </a:xfrm>
            <a:prstGeom prst="ellipse">
              <a:avLst/>
            </a:prstGeom>
            <a:solidFill>
              <a:srgbClr val="FF7575"/>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dirty="0"/>
            </a:p>
          </p:txBody>
        </p:sp>
        <p:sp>
          <p:nvSpPr>
            <p:cNvPr id="103" name="Forma libre 102"/>
            <p:cNvSpPr/>
            <p:nvPr/>
          </p:nvSpPr>
          <p:spPr>
            <a:xfrm rot="970890" flipH="1" flipV="1">
              <a:off x="2839041" y="3161076"/>
              <a:ext cx="536670" cy="433940"/>
            </a:xfrm>
            <a:custGeom>
              <a:avLst/>
              <a:gdLst>
                <a:gd name="connsiteX0" fmla="*/ 0 w 435935"/>
                <a:gd name="connsiteY0" fmla="*/ 616688 h 616688"/>
                <a:gd name="connsiteX1" fmla="*/ 435935 w 435935"/>
                <a:gd name="connsiteY1" fmla="*/ 0 h 616688"/>
                <a:gd name="connsiteX2" fmla="*/ 435935 w 435935"/>
                <a:gd name="connsiteY2" fmla="*/ 0 h 616688"/>
              </a:gdLst>
              <a:ahLst/>
              <a:cxnLst>
                <a:cxn ang="0">
                  <a:pos x="connsiteX0" y="connsiteY0"/>
                </a:cxn>
                <a:cxn ang="0">
                  <a:pos x="connsiteX1" y="connsiteY1"/>
                </a:cxn>
                <a:cxn ang="0">
                  <a:pos x="connsiteX2" y="connsiteY2"/>
                </a:cxn>
              </a:cxnLst>
              <a:rect l="l" t="t" r="r" b="b"/>
              <a:pathLst>
                <a:path w="435935" h="616688">
                  <a:moveTo>
                    <a:pt x="0" y="616688"/>
                  </a:moveTo>
                  <a:lnTo>
                    <a:pt x="435935" y="0"/>
                  </a:lnTo>
                  <a:lnTo>
                    <a:pt x="435935" y="0"/>
                  </a:lnTo>
                </a:path>
              </a:pathLst>
            </a:custGeom>
            <a:noFill/>
            <a:ln w="38100">
              <a:solidFill>
                <a:schemeClr val="tx2">
                  <a:lumMod val="60000"/>
                  <a:lumOff val="40000"/>
                </a:schemeClr>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dirty="0"/>
            </a:p>
          </p:txBody>
        </p:sp>
      </p:grpSp>
      <p:sp>
        <p:nvSpPr>
          <p:cNvPr id="111" name="Título 1"/>
          <p:cNvSpPr txBox="1">
            <a:spLocks/>
          </p:cNvSpPr>
          <p:nvPr/>
        </p:nvSpPr>
        <p:spPr>
          <a:xfrm>
            <a:off x="514529" y="318721"/>
            <a:ext cx="6178203" cy="8499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smtClean="0">
                <a:solidFill>
                  <a:srgbClr val="9C3866"/>
                </a:solidFill>
                <a:latin typeface="+mn-lt"/>
              </a:rPr>
              <a:t>ESQUEMA DE </a:t>
            </a:r>
            <a:r>
              <a:rPr lang="es-ES" sz="2400" b="1" i="1" dirty="0" smtClean="0">
                <a:solidFill>
                  <a:srgbClr val="9C3866"/>
                </a:solidFill>
                <a:latin typeface="+mn-lt"/>
              </a:rPr>
              <a:t>RUTA DE TRASLADO </a:t>
            </a:r>
            <a:r>
              <a:rPr lang="es-ES" sz="2400" dirty="0" smtClean="0">
                <a:solidFill>
                  <a:srgbClr val="9C3866"/>
                </a:solidFill>
                <a:latin typeface="+mn-lt"/>
              </a:rPr>
              <a:t>DE PAQUETES ELECTORALES ARE</a:t>
            </a:r>
            <a:endParaRPr lang="es-ES" sz="2400" dirty="0">
              <a:solidFill>
                <a:srgbClr val="9C3866"/>
              </a:solidFill>
              <a:latin typeface="+mn-lt"/>
            </a:endParaRPr>
          </a:p>
        </p:txBody>
      </p:sp>
      <p:sp>
        <p:nvSpPr>
          <p:cNvPr id="112" name="Redondear rectángulo de esquina diagonal 111"/>
          <p:cNvSpPr/>
          <p:nvPr/>
        </p:nvSpPr>
        <p:spPr>
          <a:xfrm>
            <a:off x="426993" y="427617"/>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3" name="Redondear rectángulo de esquina diagonal 112"/>
          <p:cNvSpPr/>
          <p:nvPr/>
        </p:nvSpPr>
        <p:spPr>
          <a:xfrm>
            <a:off x="385176" y="427617"/>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37</a:t>
            </a:fld>
            <a:endParaRPr lang="es-MX" dirty="0"/>
          </a:p>
        </p:txBody>
      </p:sp>
      <p:sp>
        <p:nvSpPr>
          <p:cNvPr id="3" name="Título 2"/>
          <p:cNvSpPr>
            <a:spLocks noGrp="1"/>
          </p:cNvSpPr>
          <p:nvPr>
            <p:ph type="title"/>
          </p:nvPr>
        </p:nvSpPr>
        <p:spPr>
          <a:xfrm>
            <a:off x="719173" y="-1109251"/>
            <a:ext cx="7886700" cy="1325563"/>
          </a:xfrm>
        </p:spPr>
        <p:txBody>
          <a:bodyPr/>
          <a:lstStyle/>
          <a:p>
            <a:r>
              <a:rPr lang="es-ES" sz="2300" b="1" i="1" kern="1200" dirty="0" smtClean="0">
                <a:solidFill>
                  <a:srgbClr val="3E5D6F"/>
                </a:solidFill>
                <a:effectLst/>
                <a:latin typeface="Calibri" panose="020F0502020204030204" pitchFamily="34" charset="0"/>
                <a:ea typeface="+mn-ea"/>
                <a:cs typeface="+mn-cs"/>
              </a:rPr>
              <a:t>RUTA DE TRASLADO </a:t>
            </a:r>
            <a:endParaRPr lang="es-MX" dirty="0"/>
          </a:p>
        </p:txBody>
      </p:sp>
    </p:spTree>
    <p:extLst>
      <p:ext uri="{BB962C8B-B14F-4D97-AF65-F5344CB8AC3E}">
        <p14:creationId xmlns:p14="http://schemas.microsoft.com/office/powerpoint/2010/main" val="2432207367"/>
      </p:ext>
    </p:extLst>
  </p:cSld>
  <p:clrMapOvr>
    <a:masterClrMapping/>
  </p:clrMapOvr>
  <p:transition>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dondear rectángulo de esquina diagonal 6"/>
          <p:cNvSpPr/>
          <p:nvPr/>
        </p:nvSpPr>
        <p:spPr>
          <a:xfrm>
            <a:off x="161482" y="1114933"/>
            <a:ext cx="8638452" cy="631692"/>
          </a:xfrm>
          <a:prstGeom prst="round2DiagRect">
            <a:avLst/>
          </a:prstGeom>
          <a:solidFill>
            <a:schemeClr val="bg1"/>
          </a:solidFill>
          <a:ln>
            <a:solidFill>
              <a:srgbClr val="7F2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2" name="CuadroTexto 51"/>
          <p:cNvSpPr txBox="1"/>
          <p:nvPr/>
        </p:nvSpPr>
        <p:spPr>
          <a:xfrm>
            <a:off x="161482" y="1176959"/>
            <a:ext cx="8638451" cy="523220"/>
          </a:xfrm>
          <a:prstGeom prst="rect">
            <a:avLst/>
          </a:prstGeom>
          <a:noFill/>
        </p:spPr>
        <p:txBody>
          <a:bodyPr wrap="square" rtlCol="0">
            <a:spAutoFit/>
          </a:bodyPr>
          <a:lstStyle/>
          <a:p>
            <a:pPr algn="just"/>
            <a:r>
              <a:rPr lang="es-MX" sz="1400" dirty="0" smtClean="0">
                <a:solidFill>
                  <a:srgbClr val="000000"/>
                </a:solidFill>
              </a:rPr>
              <a:t>Mecanismo </a:t>
            </a:r>
            <a:r>
              <a:rPr lang="es-MX" sz="1400" dirty="0">
                <a:solidFill>
                  <a:srgbClr val="000000"/>
                </a:solidFill>
              </a:rPr>
              <a:t>de transportación de </a:t>
            </a:r>
            <a:r>
              <a:rPr lang="es-MX" sz="1400" b="1" dirty="0" smtClean="0">
                <a:solidFill>
                  <a:srgbClr val="000000"/>
                </a:solidFill>
              </a:rPr>
              <a:t>Presidente o FMDC</a:t>
            </a:r>
            <a:r>
              <a:rPr lang="es-MX" sz="1400" dirty="0" smtClean="0">
                <a:solidFill>
                  <a:srgbClr val="000000"/>
                </a:solidFill>
              </a:rPr>
              <a:t>, </a:t>
            </a:r>
            <a:r>
              <a:rPr lang="es-MX" sz="1400" dirty="0">
                <a:solidFill>
                  <a:srgbClr val="000000"/>
                </a:solidFill>
              </a:rPr>
              <a:t>que facilite </a:t>
            </a:r>
            <a:r>
              <a:rPr lang="es-MX" sz="1400" dirty="0" smtClean="0">
                <a:solidFill>
                  <a:srgbClr val="000000"/>
                </a:solidFill>
              </a:rPr>
              <a:t>el </a:t>
            </a:r>
            <a:r>
              <a:rPr lang="es-MX" sz="1400" dirty="0">
                <a:solidFill>
                  <a:srgbClr val="000000"/>
                </a:solidFill>
              </a:rPr>
              <a:t>traslado para la entrega del paquete electoral en la </a:t>
            </a:r>
            <a:r>
              <a:rPr lang="es-MX" sz="1400" b="1" dirty="0">
                <a:solidFill>
                  <a:srgbClr val="000000"/>
                </a:solidFill>
              </a:rPr>
              <a:t>sede del Consejo </a:t>
            </a:r>
            <a:r>
              <a:rPr lang="es-MX" sz="1400" dirty="0">
                <a:solidFill>
                  <a:srgbClr val="000000"/>
                </a:solidFill>
              </a:rPr>
              <a:t>que corresponda o en el </a:t>
            </a:r>
            <a:r>
              <a:rPr lang="es-MX" sz="1400" b="1" dirty="0" smtClean="0">
                <a:solidFill>
                  <a:srgbClr val="000000"/>
                </a:solidFill>
              </a:rPr>
              <a:t>CRyT</a:t>
            </a:r>
            <a:r>
              <a:rPr lang="es-MX" sz="1400" dirty="0" smtClean="0">
                <a:solidFill>
                  <a:srgbClr val="000000"/>
                </a:solidFill>
              </a:rPr>
              <a:t>, </a:t>
            </a:r>
            <a:r>
              <a:rPr lang="es-MX" sz="1400" dirty="0">
                <a:solidFill>
                  <a:srgbClr val="000000"/>
                </a:solidFill>
              </a:rPr>
              <a:t>al término de la Jornada </a:t>
            </a:r>
            <a:r>
              <a:rPr lang="es-MX" sz="1400" dirty="0" smtClean="0">
                <a:solidFill>
                  <a:srgbClr val="000000"/>
                </a:solidFill>
              </a:rPr>
              <a:t>Electoral.</a:t>
            </a:r>
            <a:endParaRPr lang="es-MX" sz="1400" dirty="0">
              <a:solidFill>
                <a:srgbClr val="000000"/>
              </a:solidFill>
            </a:endParaRPr>
          </a:p>
        </p:txBody>
      </p:sp>
      <p:pic>
        <p:nvPicPr>
          <p:cNvPr id="62" name="Imagen 53"/>
          <p:cNvPicPr>
            <a:picLocks noChangeAspect="1"/>
          </p:cNvPicPr>
          <p:nvPr/>
        </p:nvPicPr>
        <p:blipFill rotWithShape="1">
          <a:blip r:embed="rId2" cstate="print"/>
          <a:srcRect l="18072" t="15253" r="9211" b="20583"/>
          <a:stretch/>
        </p:blipFill>
        <p:spPr>
          <a:xfrm>
            <a:off x="7056807" y="4055027"/>
            <a:ext cx="2026933" cy="1146733"/>
          </a:xfrm>
          <a:prstGeom prst="rect">
            <a:avLst/>
          </a:prstGeom>
        </p:spPr>
      </p:pic>
      <p:sp>
        <p:nvSpPr>
          <p:cNvPr id="100" name="Título 1"/>
          <p:cNvSpPr txBox="1">
            <a:spLocks/>
          </p:cNvSpPr>
          <p:nvPr/>
        </p:nvSpPr>
        <p:spPr>
          <a:xfrm>
            <a:off x="520119" y="196839"/>
            <a:ext cx="6178203" cy="8499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smtClean="0">
                <a:solidFill>
                  <a:srgbClr val="9C3866"/>
                </a:solidFill>
                <a:latin typeface="+mn-lt"/>
              </a:rPr>
              <a:t>DISPOSITIVO DE </a:t>
            </a:r>
            <a:r>
              <a:rPr lang="es-ES" sz="2400" b="1" i="1" dirty="0" smtClean="0">
                <a:solidFill>
                  <a:srgbClr val="9C3866"/>
                </a:solidFill>
                <a:latin typeface="+mn-lt"/>
              </a:rPr>
              <a:t>APOYO AL TRASLADO </a:t>
            </a:r>
            <a:r>
              <a:rPr lang="es-ES" sz="2400" dirty="0" smtClean="0">
                <a:solidFill>
                  <a:srgbClr val="9C3866"/>
                </a:solidFill>
                <a:latin typeface="+mn-lt"/>
              </a:rPr>
              <a:t>(DAT)</a:t>
            </a:r>
            <a:endParaRPr lang="es-ES" sz="2400" dirty="0">
              <a:solidFill>
                <a:srgbClr val="9C3866"/>
              </a:solidFill>
              <a:latin typeface="+mn-lt"/>
            </a:endParaRPr>
          </a:p>
        </p:txBody>
      </p:sp>
      <p:sp>
        <p:nvSpPr>
          <p:cNvPr id="101" name="Redondear rectángulo de esquina diagonal 100"/>
          <p:cNvSpPr/>
          <p:nvPr/>
        </p:nvSpPr>
        <p:spPr>
          <a:xfrm>
            <a:off x="432583" y="305735"/>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2" name="Redondear rectángulo de esquina diagonal 101"/>
          <p:cNvSpPr/>
          <p:nvPr/>
        </p:nvSpPr>
        <p:spPr>
          <a:xfrm>
            <a:off x="390766" y="305735"/>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6" name="Grupo 5"/>
          <p:cNvGrpSpPr/>
          <p:nvPr/>
        </p:nvGrpSpPr>
        <p:grpSpPr>
          <a:xfrm>
            <a:off x="161482" y="1893570"/>
            <a:ext cx="8638452" cy="4565474"/>
            <a:chOff x="119278" y="2188995"/>
            <a:chExt cx="8638452" cy="4565474"/>
          </a:xfrm>
        </p:grpSpPr>
        <p:sp>
          <p:nvSpPr>
            <p:cNvPr id="54" name="Flecha derecha 53"/>
            <p:cNvSpPr/>
            <p:nvPr/>
          </p:nvSpPr>
          <p:spPr>
            <a:xfrm rot="21143887">
              <a:off x="1678930" y="3224137"/>
              <a:ext cx="853053" cy="397510"/>
            </a:xfrm>
            <a:prstGeom prst="rightArrow">
              <a:avLst/>
            </a:prstGeom>
            <a:solidFill>
              <a:srgbClr val="6797AD"/>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5" name="Flecha derecha 54"/>
            <p:cNvSpPr/>
            <p:nvPr/>
          </p:nvSpPr>
          <p:spPr>
            <a:xfrm rot="834912">
              <a:off x="2456476" y="5034598"/>
              <a:ext cx="725829" cy="397510"/>
            </a:xfrm>
            <a:prstGeom prst="rightArrow">
              <a:avLst/>
            </a:prstGeom>
            <a:solidFill>
              <a:srgbClr val="6797AD"/>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6" name="Flecha derecha 55"/>
            <p:cNvSpPr/>
            <p:nvPr/>
          </p:nvSpPr>
          <p:spPr>
            <a:xfrm>
              <a:off x="2160622" y="4384704"/>
              <a:ext cx="4734092" cy="397510"/>
            </a:xfrm>
            <a:prstGeom prst="rightArrow">
              <a:avLst/>
            </a:prstGeom>
            <a:solidFill>
              <a:srgbClr val="6797AD"/>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57" name="Grupo 56"/>
            <p:cNvGrpSpPr/>
            <p:nvPr/>
          </p:nvGrpSpPr>
          <p:grpSpPr>
            <a:xfrm>
              <a:off x="4561924" y="4654739"/>
              <a:ext cx="1943825" cy="1606973"/>
              <a:chOff x="7240613" y="5089368"/>
              <a:chExt cx="2034064" cy="1532388"/>
            </a:xfrm>
          </p:grpSpPr>
          <p:pic>
            <p:nvPicPr>
              <p:cNvPr id="97" name="Picture 6" descr="Imagen relacionada"/>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221" t="18861" r="7397" b="18322"/>
              <a:stretch/>
            </p:blipFill>
            <p:spPr bwMode="auto">
              <a:xfrm>
                <a:off x="7240613" y="5089368"/>
                <a:ext cx="2034064" cy="1532388"/>
              </a:xfrm>
              <a:prstGeom prst="rect">
                <a:avLst/>
              </a:prstGeom>
              <a:noFill/>
              <a:extLst>
                <a:ext uri="{909E8E84-426E-40DD-AFC4-6F175D3DCCD1}">
                  <a14:hiddenFill xmlns:a14="http://schemas.microsoft.com/office/drawing/2010/main">
                    <a:solidFill>
                      <a:srgbClr val="FFFFFF"/>
                    </a:solidFill>
                  </a14:hiddenFill>
                </a:ext>
              </a:extLst>
            </p:spPr>
          </p:pic>
          <p:sp>
            <p:nvSpPr>
              <p:cNvPr id="98" name="CuadroTexto 97"/>
              <p:cNvSpPr txBox="1"/>
              <p:nvPr/>
            </p:nvSpPr>
            <p:spPr>
              <a:xfrm>
                <a:off x="7348889" y="5578563"/>
                <a:ext cx="1277379" cy="276999"/>
              </a:xfrm>
              <a:prstGeom prst="rect">
                <a:avLst/>
              </a:prstGeom>
              <a:noFill/>
            </p:spPr>
            <p:txBody>
              <a:bodyPr wrap="square" rtlCol="0">
                <a:spAutoFit/>
              </a:bodyPr>
              <a:lstStyle/>
              <a:p>
                <a:r>
                  <a:rPr lang="es-MX" sz="1200" b="1" dirty="0" smtClean="0">
                    <a:solidFill>
                      <a:schemeClr val="accent2"/>
                    </a:solidFill>
                  </a:rPr>
                  <a:t>CRyT Fijo</a:t>
                </a:r>
                <a:endParaRPr lang="es-MX" sz="1200" b="1" dirty="0">
                  <a:solidFill>
                    <a:schemeClr val="accent2"/>
                  </a:solidFill>
                </a:endParaRPr>
              </a:p>
            </p:txBody>
          </p:sp>
        </p:grpSp>
        <p:grpSp>
          <p:nvGrpSpPr>
            <p:cNvPr id="58" name="Grupo 57"/>
            <p:cNvGrpSpPr/>
            <p:nvPr/>
          </p:nvGrpSpPr>
          <p:grpSpPr>
            <a:xfrm>
              <a:off x="2568136" y="5430090"/>
              <a:ext cx="1942052" cy="1324379"/>
              <a:chOff x="3519408" y="4257675"/>
              <a:chExt cx="3163388" cy="1999694"/>
            </a:xfrm>
          </p:grpSpPr>
          <p:pic>
            <p:nvPicPr>
              <p:cNvPr id="91" name="2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060850" y="4257675"/>
                <a:ext cx="968150" cy="1644812"/>
              </a:xfrm>
              <a:prstGeom prst="rect">
                <a:avLst/>
              </a:prstGeom>
              <a:ln>
                <a:noFill/>
              </a:ln>
              <a:effectLst>
                <a:outerShdw blurRad="292100" dist="139700" dir="2700000" algn="tl" rotWithShape="0">
                  <a:srgbClr val="333333">
                    <a:alpha val="65000"/>
                  </a:srgbClr>
                </a:outerShdw>
              </a:effectLst>
            </p:spPr>
          </p:pic>
          <p:pic>
            <p:nvPicPr>
              <p:cNvPr id="92" name="Picture 3" descr="C:\Users\IFE\Documents\Efren GD\Imágenes\Iconografía diferente\Stock elementos\mujer consejo general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2471" y="4257676"/>
                <a:ext cx="645504" cy="1635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3" name="Picture 2" descr="C:\Users\IFE\Documents\Efren GD\Imágenes\Modificados\mesas-trabajo-bibliotecas-9742-179274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19408" y="4975226"/>
                <a:ext cx="3163388" cy="1282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Imagen 93"/>
              <p:cNvPicPr>
                <a:picLocks noChangeAspect="1"/>
              </p:cNvPicPr>
              <p:nvPr/>
            </p:nvPicPr>
            <p:blipFill>
              <a:blip r:embed="rId7" cstate="print"/>
              <a:stretch>
                <a:fillRect/>
              </a:stretch>
            </p:blipFill>
            <p:spPr>
              <a:xfrm>
                <a:off x="4322376" y="4855088"/>
                <a:ext cx="648562" cy="602844"/>
              </a:xfrm>
              <a:prstGeom prst="rect">
                <a:avLst/>
              </a:prstGeom>
            </p:spPr>
          </p:pic>
          <p:pic>
            <p:nvPicPr>
              <p:cNvPr id="95" name="Imagen 94"/>
              <p:cNvPicPr>
                <a:picLocks noChangeAspect="1"/>
              </p:cNvPicPr>
              <p:nvPr/>
            </p:nvPicPr>
            <p:blipFill>
              <a:blip r:embed="rId7" cstate="print"/>
              <a:stretch>
                <a:fillRect/>
              </a:stretch>
            </p:blipFill>
            <p:spPr>
              <a:xfrm>
                <a:off x="4811749" y="4887130"/>
                <a:ext cx="648562" cy="602844"/>
              </a:xfrm>
              <a:prstGeom prst="rect">
                <a:avLst/>
              </a:prstGeom>
            </p:spPr>
          </p:pic>
          <p:pic>
            <p:nvPicPr>
              <p:cNvPr id="96" name="Imagen 95"/>
              <p:cNvPicPr>
                <a:picLocks noChangeAspect="1"/>
              </p:cNvPicPr>
              <p:nvPr/>
            </p:nvPicPr>
            <p:blipFill>
              <a:blip r:embed="rId7" cstate="print"/>
              <a:stretch>
                <a:fillRect/>
              </a:stretch>
            </p:blipFill>
            <p:spPr>
              <a:xfrm>
                <a:off x="5240156" y="4919172"/>
                <a:ext cx="648562" cy="602844"/>
              </a:xfrm>
              <a:prstGeom prst="rect">
                <a:avLst/>
              </a:prstGeom>
            </p:spPr>
          </p:pic>
        </p:grpSp>
        <p:grpSp>
          <p:nvGrpSpPr>
            <p:cNvPr id="59" name="Grupo 58"/>
            <p:cNvGrpSpPr/>
            <p:nvPr/>
          </p:nvGrpSpPr>
          <p:grpSpPr>
            <a:xfrm>
              <a:off x="3114495" y="2265340"/>
              <a:ext cx="1875070" cy="1258986"/>
              <a:chOff x="1515890" y="-843030"/>
              <a:chExt cx="2029708" cy="1516094"/>
            </a:xfrm>
          </p:grpSpPr>
          <p:sp>
            <p:nvSpPr>
              <p:cNvPr id="80" name="CuadroTexto 79"/>
              <p:cNvSpPr txBox="1"/>
              <p:nvPr/>
            </p:nvSpPr>
            <p:spPr>
              <a:xfrm>
                <a:off x="1673580" y="-843030"/>
                <a:ext cx="1483057" cy="370631"/>
              </a:xfrm>
              <a:prstGeom prst="rect">
                <a:avLst/>
              </a:prstGeom>
              <a:noFill/>
            </p:spPr>
            <p:txBody>
              <a:bodyPr wrap="square" rtlCol="0">
                <a:spAutoFit/>
              </a:bodyPr>
              <a:lstStyle/>
              <a:p>
                <a:r>
                  <a:rPr lang="es-MX" sz="1400" b="1" dirty="0" smtClean="0">
                    <a:solidFill>
                      <a:srgbClr val="3E5D6F"/>
                    </a:solidFill>
                  </a:rPr>
                  <a:t>CRyT Itinerante</a:t>
                </a:r>
                <a:endParaRPr lang="es-MX" sz="1400" b="1" dirty="0">
                  <a:solidFill>
                    <a:srgbClr val="3E5D6F"/>
                  </a:solidFill>
                </a:endParaRPr>
              </a:p>
            </p:txBody>
          </p:sp>
          <p:grpSp>
            <p:nvGrpSpPr>
              <p:cNvPr id="81" name="Grupo 80"/>
              <p:cNvGrpSpPr/>
              <p:nvPr/>
            </p:nvGrpSpPr>
            <p:grpSpPr>
              <a:xfrm flipH="1">
                <a:off x="1515890" y="-424492"/>
                <a:ext cx="2029708" cy="1097556"/>
                <a:chOff x="6895812" y="-5133710"/>
                <a:chExt cx="3663876" cy="1854249"/>
              </a:xfrm>
            </p:grpSpPr>
            <p:pic>
              <p:nvPicPr>
                <p:cNvPr id="86" name="Imagen 2" descr="image00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007" t="60436" r="36234" b="18663"/>
                <a:stretch/>
              </p:blipFill>
              <p:spPr bwMode="auto">
                <a:xfrm>
                  <a:off x="6895812" y="-5133710"/>
                  <a:ext cx="3663876" cy="185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1 Imagen"/>
                <p:cNvPicPr>
                  <a:picLocks noChangeAspect="1"/>
                </p:cNvPicPr>
                <p:nvPr/>
              </p:nvPicPr>
              <p:blipFill rotWithShape="1">
                <a:blip r:embed="rId9" cstate="print">
                  <a:extLst>
                    <a:ext uri="{28A0092B-C50C-407E-A947-70E740481C1C}">
                      <a14:useLocalDpi xmlns:a14="http://schemas.microsoft.com/office/drawing/2010/main" val="0"/>
                    </a:ext>
                  </a:extLst>
                </a:blip>
                <a:srcRect l="1" r="-9511" b="56277"/>
                <a:stretch/>
              </p:blipFill>
              <p:spPr>
                <a:xfrm flipH="1">
                  <a:off x="8442365" y="-4767511"/>
                  <a:ext cx="238077" cy="447670"/>
                </a:xfrm>
                <a:prstGeom prst="rect">
                  <a:avLst/>
                </a:prstGeom>
                <a:ln>
                  <a:noFill/>
                </a:ln>
                <a:effectLst>
                  <a:outerShdw blurRad="292100" dist="139700" dir="2700000" algn="tl" rotWithShape="0">
                    <a:srgbClr val="333333">
                      <a:alpha val="65000"/>
                    </a:srgbClr>
                  </a:outerShdw>
                </a:effectLst>
              </p:spPr>
            </p:pic>
            <p:pic>
              <p:nvPicPr>
                <p:cNvPr id="88" name="2 Imagen"/>
                <p:cNvPicPr>
                  <a:picLocks noChangeAspect="1"/>
                </p:cNvPicPr>
                <p:nvPr/>
              </p:nvPicPr>
              <p:blipFill rotWithShape="1">
                <a:blip r:embed="rId10" cstate="print">
                  <a:extLst>
                    <a:ext uri="{28A0092B-C50C-407E-A947-70E740481C1C}">
                      <a14:useLocalDpi xmlns:a14="http://schemas.microsoft.com/office/drawing/2010/main" val="0"/>
                    </a:ext>
                  </a:extLst>
                </a:blip>
                <a:srcRect r="-4059" b="57963"/>
                <a:stretch/>
              </p:blipFill>
              <p:spPr>
                <a:xfrm flipH="1">
                  <a:off x="8206127" y="-4692876"/>
                  <a:ext cx="197889" cy="440645"/>
                </a:xfrm>
                <a:prstGeom prst="rect">
                  <a:avLst/>
                </a:prstGeom>
                <a:ln>
                  <a:noFill/>
                </a:ln>
                <a:effectLst>
                  <a:outerShdw blurRad="292100" dist="139700" dir="2700000" algn="tl" rotWithShape="0">
                    <a:srgbClr val="333333">
                      <a:alpha val="65000"/>
                    </a:srgbClr>
                  </a:outerShdw>
                </a:effectLst>
              </p:spPr>
            </p:pic>
            <p:pic>
              <p:nvPicPr>
                <p:cNvPr id="89" name="6 Imagen"/>
                <p:cNvPicPr>
                  <a:picLocks noChangeAspect="1"/>
                </p:cNvPicPr>
                <p:nvPr/>
              </p:nvPicPr>
              <p:blipFill rotWithShape="1">
                <a:blip r:embed="rId11" cstate="print">
                  <a:extLst>
                    <a:ext uri="{28A0092B-C50C-407E-A947-70E740481C1C}">
                      <a14:useLocalDpi xmlns:a14="http://schemas.microsoft.com/office/drawing/2010/main" val="0"/>
                    </a:ext>
                  </a:extLst>
                </a:blip>
                <a:srcRect b="55181"/>
                <a:stretch/>
              </p:blipFill>
              <p:spPr>
                <a:xfrm flipH="1">
                  <a:off x="8591172" y="-4777094"/>
                  <a:ext cx="216889" cy="457816"/>
                </a:xfrm>
                <a:prstGeom prst="rect">
                  <a:avLst/>
                </a:prstGeom>
                <a:ln>
                  <a:noFill/>
                </a:ln>
                <a:effectLst>
                  <a:outerShdw blurRad="292100" dist="139700" dir="2700000" algn="tl" rotWithShape="0">
                    <a:srgbClr val="333333">
                      <a:alpha val="65000"/>
                    </a:srgbClr>
                  </a:outerShdw>
                </a:effectLst>
              </p:spPr>
            </p:pic>
            <p:pic>
              <p:nvPicPr>
                <p:cNvPr id="90"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42277"/>
                <a:stretch/>
              </p:blipFill>
              <p:spPr bwMode="auto">
                <a:xfrm flipH="1">
                  <a:off x="7609536" y="-4765845"/>
                  <a:ext cx="418110" cy="520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82" name="Imagen 81"/>
              <p:cNvPicPr>
                <a:picLocks noChangeAspect="1"/>
              </p:cNvPicPr>
              <p:nvPr/>
            </p:nvPicPr>
            <p:blipFill rotWithShape="1">
              <a:blip r:embed="rId13" cstate="print"/>
              <a:srcRect r="10977" b="19706"/>
              <a:stretch/>
            </p:blipFill>
            <p:spPr>
              <a:xfrm>
                <a:off x="2009274" y="-268181"/>
                <a:ext cx="415931" cy="384931"/>
              </a:xfrm>
              <a:prstGeom prst="rect">
                <a:avLst/>
              </a:prstGeom>
            </p:spPr>
          </p:pic>
          <p:pic>
            <p:nvPicPr>
              <p:cNvPr id="83" name="Imagen 82"/>
              <p:cNvPicPr>
                <a:picLocks noChangeAspect="1"/>
              </p:cNvPicPr>
              <p:nvPr/>
            </p:nvPicPr>
            <p:blipFill rotWithShape="1">
              <a:blip r:embed="rId14" cstate="print"/>
              <a:srcRect t="40795"/>
              <a:stretch/>
            </p:blipFill>
            <p:spPr>
              <a:xfrm>
                <a:off x="1637515" y="-277911"/>
                <a:ext cx="388492" cy="228710"/>
              </a:xfrm>
              <a:prstGeom prst="rect">
                <a:avLst/>
              </a:prstGeom>
            </p:spPr>
          </p:pic>
          <p:pic>
            <p:nvPicPr>
              <p:cNvPr id="84" name="Imagen 83"/>
              <p:cNvPicPr>
                <a:picLocks noChangeAspect="1"/>
              </p:cNvPicPr>
              <p:nvPr/>
            </p:nvPicPr>
            <p:blipFill>
              <a:blip r:embed="rId15" cstate="print"/>
              <a:stretch>
                <a:fillRect/>
              </a:stretch>
            </p:blipFill>
            <p:spPr>
              <a:xfrm>
                <a:off x="1605270" y="-171397"/>
                <a:ext cx="380509" cy="307795"/>
              </a:xfrm>
              <a:prstGeom prst="rect">
                <a:avLst/>
              </a:prstGeom>
            </p:spPr>
          </p:pic>
          <p:pic>
            <p:nvPicPr>
              <p:cNvPr id="85" name="Imagen 84"/>
              <p:cNvPicPr>
                <a:picLocks noChangeAspect="1"/>
              </p:cNvPicPr>
              <p:nvPr/>
            </p:nvPicPr>
            <p:blipFill rotWithShape="1">
              <a:blip r:embed="rId16" cstate="print"/>
              <a:srcRect b="40355"/>
              <a:stretch/>
            </p:blipFill>
            <p:spPr>
              <a:xfrm>
                <a:off x="2009274" y="-389620"/>
                <a:ext cx="467221" cy="300666"/>
              </a:xfrm>
              <a:prstGeom prst="rect">
                <a:avLst/>
              </a:prstGeom>
            </p:spPr>
          </p:pic>
        </p:grpSp>
        <p:sp>
          <p:nvSpPr>
            <p:cNvPr id="61" name="CuadroTexto 19"/>
            <p:cNvSpPr txBox="1"/>
            <p:nvPr/>
          </p:nvSpPr>
          <p:spPr>
            <a:xfrm>
              <a:off x="7403374" y="5430090"/>
              <a:ext cx="1354356" cy="646332"/>
            </a:xfrm>
            <a:prstGeom prst="rect">
              <a:avLst/>
            </a:prstGeom>
            <a:noFill/>
          </p:spPr>
          <p:txBody>
            <a:bodyPr wrap="square" rtlCol="0">
              <a:spAutoFit/>
            </a:bodyPr>
            <a:lstStyle/>
            <a:p>
              <a:pPr algn="ctr"/>
              <a:r>
                <a:rPr lang="es-MX" b="1" dirty="0" smtClean="0">
                  <a:solidFill>
                    <a:srgbClr val="3E5D6F"/>
                  </a:solidFill>
                </a:rPr>
                <a:t>Consejo Distrital INE</a:t>
              </a:r>
              <a:endParaRPr lang="es-MX" b="1" dirty="0">
                <a:solidFill>
                  <a:srgbClr val="3E5D6F"/>
                </a:solidFill>
              </a:endParaRPr>
            </a:p>
          </p:txBody>
        </p:sp>
        <p:sp>
          <p:nvSpPr>
            <p:cNvPr id="65" name="Flecha derecha 58"/>
            <p:cNvSpPr/>
            <p:nvPr/>
          </p:nvSpPr>
          <p:spPr>
            <a:xfrm>
              <a:off x="5675752" y="2997888"/>
              <a:ext cx="1467998" cy="397510"/>
            </a:xfrm>
            <a:prstGeom prst="rightArrow">
              <a:avLst/>
            </a:prstGeom>
            <a:solidFill>
              <a:srgbClr val="6797AD"/>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6" name="Flecha derecha 57"/>
            <p:cNvSpPr/>
            <p:nvPr/>
          </p:nvSpPr>
          <p:spPr>
            <a:xfrm rot="19593630">
              <a:off x="5774279" y="6121042"/>
              <a:ext cx="1483581" cy="397510"/>
            </a:xfrm>
            <a:prstGeom prst="rightArrow">
              <a:avLst/>
            </a:prstGeom>
            <a:solidFill>
              <a:srgbClr val="6797AD"/>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67" name="45 Grupo"/>
            <p:cNvGrpSpPr/>
            <p:nvPr/>
          </p:nvGrpSpPr>
          <p:grpSpPr>
            <a:xfrm>
              <a:off x="4232561" y="5497185"/>
              <a:ext cx="1163796" cy="951637"/>
              <a:chOff x="2051720" y="4869160"/>
              <a:chExt cx="913787" cy="678449"/>
            </a:xfrm>
          </p:grpSpPr>
          <p:pic>
            <p:nvPicPr>
              <p:cNvPr id="77" name="1 Imagen"/>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51720" y="4869160"/>
                <a:ext cx="262228" cy="678449"/>
              </a:xfrm>
              <a:prstGeom prst="rect">
                <a:avLst/>
              </a:prstGeom>
              <a:ln>
                <a:noFill/>
              </a:ln>
              <a:effectLst>
                <a:outerShdw blurRad="292100" dist="139700" dir="2700000" algn="tl" rotWithShape="0">
                  <a:srgbClr val="333333">
                    <a:alpha val="65000"/>
                  </a:srgbClr>
                </a:outerShdw>
              </a:effectLst>
            </p:spPr>
          </p:pic>
          <p:pic>
            <p:nvPicPr>
              <p:cNvPr id="78" name="2 Imagen"/>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2723985" y="4880828"/>
                <a:ext cx="241522" cy="655115"/>
              </a:xfrm>
              <a:prstGeom prst="rect">
                <a:avLst/>
              </a:prstGeom>
              <a:ln>
                <a:noFill/>
              </a:ln>
              <a:effectLst>
                <a:outerShdw blurRad="292100" dist="139700" dir="2700000" algn="tl" rotWithShape="0">
                  <a:srgbClr val="333333">
                    <a:alpha val="65000"/>
                  </a:srgbClr>
                </a:outerShdw>
              </a:effectLst>
            </p:spPr>
          </p:pic>
          <p:pic>
            <p:nvPicPr>
              <p:cNvPr id="79" name="6 Imagen"/>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2371656" y="4877323"/>
                <a:ext cx="289217" cy="670286"/>
              </a:xfrm>
              <a:prstGeom prst="rect">
                <a:avLst/>
              </a:prstGeom>
              <a:ln>
                <a:noFill/>
              </a:ln>
              <a:effectLst>
                <a:outerShdw blurRad="292100" dist="139700" dir="2700000" algn="tl" rotWithShape="0">
                  <a:srgbClr val="333333">
                    <a:alpha val="65000"/>
                  </a:srgbClr>
                </a:outerShdw>
              </a:effectLst>
            </p:spPr>
          </p:pic>
        </p:grpSp>
        <p:grpSp>
          <p:nvGrpSpPr>
            <p:cNvPr id="68" name="3 Grupo"/>
            <p:cNvGrpSpPr/>
            <p:nvPr/>
          </p:nvGrpSpPr>
          <p:grpSpPr>
            <a:xfrm rot="923963">
              <a:off x="736351" y="4280140"/>
              <a:ext cx="1585614" cy="959005"/>
              <a:chOff x="654927" y="4688684"/>
              <a:chExt cx="1659224" cy="914494"/>
            </a:xfrm>
          </p:grpSpPr>
          <p:grpSp>
            <p:nvGrpSpPr>
              <p:cNvPr id="69" name="Grupo 142"/>
              <p:cNvGrpSpPr/>
              <p:nvPr/>
            </p:nvGrpSpPr>
            <p:grpSpPr>
              <a:xfrm>
                <a:off x="654927" y="4688684"/>
                <a:ext cx="1659224" cy="914494"/>
                <a:chOff x="722478" y="4727087"/>
                <a:chExt cx="1040703" cy="567235"/>
              </a:xfrm>
            </p:grpSpPr>
            <p:grpSp>
              <p:nvGrpSpPr>
                <p:cNvPr id="73" name="Grupo 143"/>
                <p:cNvGrpSpPr/>
                <p:nvPr/>
              </p:nvGrpSpPr>
              <p:grpSpPr>
                <a:xfrm>
                  <a:off x="722478" y="4727087"/>
                  <a:ext cx="1040703" cy="567235"/>
                  <a:chOff x="8991182" y="3572903"/>
                  <a:chExt cx="3920214" cy="2084728"/>
                </a:xfrm>
              </p:grpSpPr>
              <p:pic>
                <p:nvPicPr>
                  <p:cNvPr id="105" name="Imagen 2" descr="image001"/>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4640" t="73809" r="2756" b="13577"/>
                  <a:stretch/>
                </p:blipFill>
                <p:spPr bwMode="auto">
                  <a:xfrm flipH="1">
                    <a:off x="8991182" y="3572903"/>
                    <a:ext cx="3920214" cy="208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Imagen 146"/>
                  <p:cNvPicPr>
                    <a:picLocks noChangeAspect="1"/>
                  </p:cNvPicPr>
                  <p:nvPr/>
                </p:nvPicPr>
                <p:blipFill>
                  <a:blip r:embed="rId21"/>
                  <a:stretch>
                    <a:fillRect/>
                  </a:stretch>
                </p:blipFill>
                <p:spPr>
                  <a:xfrm>
                    <a:off x="10438600" y="4633046"/>
                    <a:ext cx="1189271" cy="403903"/>
                  </a:xfrm>
                  <a:prstGeom prst="rect">
                    <a:avLst/>
                  </a:prstGeom>
                </p:spPr>
              </p:pic>
            </p:grpSp>
            <p:pic>
              <p:nvPicPr>
                <p:cNvPr id="74" name="27 Imagen"/>
                <p:cNvPicPr>
                  <a:picLocks noChangeAspect="1"/>
                </p:cNvPicPr>
                <p:nvPr/>
              </p:nvPicPr>
              <p:blipFill rotWithShape="1">
                <a:blip r:embed="rId22" cstate="print">
                  <a:extLst>
                    <a:ext uri="{28A0092B-C50C-407E-A947-70E740481C1C}">
                      <a14:useLocalDpi xmlns:a14="http://schemas.microsoft.com/office/drawing/2010/main" val="0"/>
                    </a:ext>
                  </a:extLst>
                </a:blip>
                <a:srcRect l="2" r="6182" b="63474"/>
                <a:stretch/>
              </p:blipFill>
              <p:spPr>
                <a:xfrm>
                  <a:off x="1180847" y="4830811"/>
                  <a:ext cx="146882" cy="155809"/>
                </a:xfrm>
                <a:prstGeom prst="rect">
                  <a:avLst/>
                </a:prstGeom>
                <a:ln>
                  <a:noFill/>
                </a:ln>
                <a:effectLst>
                  <a:outerShdw blurRad="292100" dist="139700" dir="2700000" algn="tl" rotWithShape="0">
                    <a:srgbClr val="333333">
                      <a:alpha val="65000"/>
                    </a:srgbClr>
                  </a:outerShdw>
                </a:effectLst>
              </p:spPr>
            </p:pic>
          </p:grpSp>
          <p:grpSp>
            <p:nvGrpSpPr>
              <p:cNvPr id="70" name="2 Grupo"/>
              <p:cNvGrpSpPr/>
              <p:nvPr/>
            </p:nvGrpSpPr>
            <p:grpSpPr>
              <a:xfrm>
                <a:off x="1139979" y="4751903"/>
                <a:ext cx="231967" cy="282450"/>
                <a:chOff x="1253197" y="4892097"/>
                <a:chExt cx="1331234" cy="1153066"/>
              </a:xfrm>
            </p:grpSpPr>
            <p:pic>
              <p:nvPicPr>
                <p:cNvPr id="71" name="Picture 2"/>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24342" b="36128"/>
                <a:stretch/>
              </p:blipFill>
              <p:spPr bwMode="auto">
                <a:xfrm>
                  <a:off x="1253197" y="4892097"/>
                  <a:ext cx="776751" cy="957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2" name="Imagen 78"/>
                <p:cNvPicPr>
                  <a:picLocks noChangeAspect="1"/>
                </p:cNvPicPr>
                <p:nvPr/>
              </p:nvPicPr>
              <p:blipFill rotWithShape="1">
                <a:blip r:embed="rId24"/>
                <a:srcRect t="23038"/>
                <a:stretch/>
              </p:blipFill>
              <p:spPr>
                <a:xfrm flipH="1">
                  <a:off x="1563534" y="5371186"/>
                  <a:ext cx="1020897" cy="673977"/>
                </a:xfrm>
                <a:prstGeom prst="rect">
                  <a:avLst/>
                </a:prstGeom>
              </p:spPr>
            </p:pic>
          </p:grpSp>
        </p:grpSp>
        <p:pic>
          <p:nvPicPr>
            <p:cNvPr id="103" name="Imagen 102"/>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85079" l="0" r="97984">
                          <a14:foregroundMark x1="22177" y1="8889" x2="40726" y2="22857"/>
                          <a14:foregroundMark x1="32661" y1="5079" x2="38710" y2="3492"/>
                          <a14:foregroundMark x1="38306" y1="14603" x2="38306" y2="17143"/>
                          <a14:foregroundMark x1="17742" y1="36508" x2="42742" y2="32698"/>
                          <a14:foregroundMark x1="53226" y1="20952" x2="60484" y2="20952"/>
                          <a14:foregroundMark x1="45161" y1="9841" x2="45161" y2="22540"/>
                          <a14:foregroundMark x1="31452" y1="10159" x2="36290" y2="9206"/>
                          <a14:foregroundMark x1="45161" y1="10159" x2="58468" y2="17460"/>
                          <a14:foregroundMark x1="48790" y1="13651" x2="65323" y2="18095"/>
                          <a14:foregroundMark x1="64113" y1="27302" x2="72177" y2="27302"/>
                          <a14:foregroundMark x1="18548" y1="53016" x2="56048" y2="48254"/>
                          <a14:foregroundMark x1="17742" y1="71111" x2="27823" y2="68889"/>
                          <a14:foregroundMark x1="51210" y1="63810" x2="49194" y2="70476"/>
                          <a14:foregroundMark x1="20968" y1="9841" x2="22177" y2="27302"/>
                          <a14:foregroundMark x1="24194" y1="21905" x2="31452" y2="20317"/>
                        </a14:backgroundRemoval>
                      </a14:imgEffect>
                    </a14:imgLayer>
                  </a14:imgProps>
                </a:ext>
                <a:ext uri="{28A0092B-C50C-407E-A947-70E740481C1C}">
                  <a14:useLocalDpi xmlns:a14="http://schemas.microsoft.com/office/drawing/2010/main" val="0"/>
                </a:ext>
              </a:extLst>
            </a:blip>
            <a:srcRect b="19233"/>
            <a:stretch/>
          </p:blipFill>
          <p:spPr>
            <a:xfrm>
              <a:off x="7381615" y="2771003"/>
              <a:ext cx="1028368" cy="1056250"/>
            </a:xfrm>
            <a:prstGeom prst="rect">
              <a:avLst/>
            </a:prstGeom>
          </p:spPr>
        </p:pic>
        <p:sp>
          <p:nvSpPr>
            <p:cNvPr id="104" name="Rectángulo 103"/>
            <p:cNvSpPr/>
            <p:nvPr/>
          </p:nvSpPr>
          <p:spPr>
            <a:xfrm>
              <a:off x="6924440" y="2188995"/>
              <a:ext cx="1710684" cy="462781"/>
            </a:xfrm>
            <a:prstGeom prst="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ES" sz="1600" b="1" dirty="0"/>
                <a:t>Consejo Electoral Distrital</a:t>
              </a:r>
              <a:endParaRPr lang="es-MX" sz="1600" b="1" dirty="0"/>
            </a:p>
          </p:txBody>
        </p:sp>
        <p:pic>
          <p:nvPicPr>
            <p:cNvPr id="106" name="Picture 2" descr="http://iepct.org.mx/candidatosindependientes/public/images/logo_iepct.gif"/>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709435" y="3100041"/>
              <a:ext cx="602987" cy="3093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07" name="141 Grupo"/>
            <p:cNvGrpSpPr/>
            <p:nvPr/>
          </p:nvGrpSpPr>
          <p:grpSpPr>
            <a:xfrm>
              <a:off x="119278" y="3062355"/>
              <a:ext cx="1188152" cy="984383"/>
              <a:chOff x="151334" y="3796101"/>
              <a:chExt cx="1919511" cy="1295701"/>
            </a:xfrm>
            <a:effectLst>
              <a:outerShdw blurRad="50800" dist="38100" dir="2700000" sx="102000" sy="102000" algn="tl" rotWithShape="0">
                <a:prstClr val="black">
                  <a:alpha val="40000"/>
                </a:prstClr>
              </a:outerShdw>
            </a:effectLst>
          </p:grpSpPr>
          <p:pic>
            <p:nvPicPr>
              <p:cNvPr id="108" name="Picture 11" descr="C:\Users\do-di-ecb\Downloads\vector-house-3.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51334" y="3796101"/>
                <a:ext cx="1919511" cy="1295701"/>
              </a:xfrm>
              <a:prstGeom prst="rect">
                <a:avLst/>
              </a:prstGeom>
              <a:noFill/>
              <a:extLst>
                <a:ext uri="{909E8E84-426E-40DD-AFC4-6F175D3DCCD1}">
                  <a14:hiddenFill xmlns:a14="http://schemas.microsoft.com/office/drawing/2010/main">
                    <a:solidFill>
                      <a:srgbClr val="FFFFFF"/>
                    </a:solidFill>
                  </a14:hiddenFill>
                </a:ext>
              </a:extLst>
            </p:spPr>
          </p:pic>
          <p:sp>
            <p:nvSpPr>
              <p:cNvPr id="109" name="143 CuadroTexto"/>
              <p:cNvSpPr txBox="1"/>
              <p:nvPr/>
            </p:nvSpPr>
            <p:spPr>
              <a:xfrm rot="21282920">
                <a:off x="824352" y="4449994"/>
                <a:ext cx="1209208" cy="274892"/>
              </a:xfrm>
              <a:prstGeom prst="rect">
                <a:avLst/>
              </a:prstGeom>
              <a:noFill/>
            </p:spPr>
            <p:txBody>
              <a:bodyPr wrap="square" rtlCol="0">
                <a:spAutoFit/>
              </a:bodyPr>
              <a:lstStyle/>
              <a:p>
                <a:r>
                  <a:rPr lang="es-MX" sz="500" b="1" dirty="0">
                    <a:solidFill>
                      <a:srgbClr val="C00000"/>
                    </a:solidFill>
                    <a:latin typeface="Arial Narrow" pitchFamily="34" charset="0"/>
                  </a:rPr>
                  <a:t>CASILLA UNICA</a:t>
                </a:r>
              </a:p>
            </p:txBody>
          </p:sp>
        </p:grpSp>
      </p:grpSp>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38</a:t>
            </a:fld>
            <a:endParaRPr lang="es-MX" dirty="0"/>
          </a:p>
        </p:txBody>
      </p:sp>
    </p:spTree>
    <p:extLst>
      <p:ext uri="{BB962C8B-B14F-4D97-AF65-F5344CB8AC3E}">
        <p14:creationId xmlns:p14="http://schemas.microsoft.com/office/powerpoint/2010/main" val="2762667751"/>
      </p:ext>
    </p:extLst>
  </p:cSld>
  <p:clrMapOvr>
    <a:masterClrMapping/>
  </p:clrMapOvr>
  <p:transition>
    <p:circl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ortar rectángulo de esquina del mismo lado 3"/>
          <p:cNvSpPr/>
          <p:nvPr/>
        </p:nvSpPr>
        <p:spPr>
          <a:xfrm>
            <a:off x="498602" y="1183114"/>
            <a:ext cx="8121522" cy="969496"/>
          </a:xfrm>
          <a:prstGeom prst="snip2SameRect">
            <a:avLst/>
          </a:prstGeom>
          <a:solidFill>
            <a:schemeClr val="bg1"/>
          </a:solidFill>
          <a:ln>
            <a:solidFill>
              <a:srgbClr val="7F2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CuadroTexto 11"/>
          <p:cNvSpPr txBox="1"/>
          <p:nvPr/>
        </p:nvSpPr>
        <p:spPr>
          <a:xfrm>
            <a:off x="498602" y="1151816"/>
            <a:ext cx="8121522" cy="969496"/>
          </a:xfrm>
          <a:prstGeom prst="rect">
            <a:avLst/>
          </a:prstGeom>
          <a:noFill/>
        </p:spPr>
        <p:txBody>
          <a:bodyPr wrap="square" rtlCol="0">
            <a:spAutoFit/>
          </a:bodyPr>
          <a:lstStyle>
            <a:defPPr>
              <a:defRPr lang="es-ES"/>
            </a:defPPr>
            <a:lvl1pPr algn="just">
              <a:defRPr sz="2000">
                <a:solidFill>
                  <a:srgbClr val="000000"/>
                </a:solidFill>
              </a:defRPr>
            </a:lvl1pPr>
          </a:lstStyle>
          <a:p>
            <a:endParaRPr lang="es-MX" sz="900" dirty="0"/>
          </a:p>
          <a:p>
            <a:r>
              <a:rPr lang="es-MX" sz="1600" dirty="0" smtClean="0"/>
              <a:t>Mecanismo que </a:t>
            </a:r>
            <a:r>
              <a:rPr lang="es-MX" sz="1600" b="1" dirty="0"/>
              <a:t>recorrerá </a:t>
            </a:r>
            <a:r>
              <a:rPr lang="es-MX" sz="1600" dirty="0"/>
              <a:t>diferentes puntos de una ruta </a:t>
            </a:r>
            <a:r>
              <a:rPr lang="es-MX" sz="1600" dirty="0" smtClean="0"/>
              <a:t>determinada, deberá acompañarse de RPP y CI, considerando en cada caso el vehículo o vehículos necesarios para el traslado. </a:t>
            </a:r>
            <a:r>
              <a:rPr lang="es-MX" sz="1600" b="1" i="1" dirty="0">
                <a:solidFill>
                  <a:srgbClr val="3E5D6F"/>
                </a:solidFill>
              </a:rPr>
              <a:t>Reglamento de Elecciones Artículo 329, numeral 1, inciso b</a:t>
            </a:r>
            <a:r>
              <a:rPr lang="es-MX" sz="1600" b="1" i="1" dirty="0" smtClean="0">
                <a:solidFill>
                  <a:srgbClr val="3E5D6F"/>
                </a:solidFill>
              </a:rPr>
              <a:t>)</a:t>
            </a:r>
            <a:endParaRPr lang="es-MX" sz="1600" b="1" i="1" dirty="0">
              <a:solidFill>
                <a:srgbClr val="3E5D6F"/>
              </a:solidFill>
            </a:endParaRPr>
          </a:p>
        </p:txBody>
      </p:sp>
      <p:sp>
        <p:nvSpPr>
          <p:cNvPr id="109" name="Título 1"/>
          <p:cNvSpPr>
            <a:spLocks noGrp="1"/>
          </p:cNvSpPr>
          <p:nvPr>
            <p:ph type="title"/>
          </p:nvPr>
        </p:nvSpPr>
        <p:spPr>
          <a:xfrm>
            <a:off x="763249" y="300626"/>
            <a:ext cx="6178203" cy="849966"/>
          </a:xfrm>
        </p:spPr>
        <p:txBody>
          <a:bodyPr>
            <a:normAutofit fontScale="90000"/>
          </a:bodyPr>
          <a:lstStyle/>
          <a:p>
            <a:r>
              <a:rPr lang="es-ES" sz="2400" dirty="0" smtClean="0">
                <a:solidFill>
                  <a:srgbClr val="9C3866"/>
                </a:solidFill>
                <a:latin typeface="+mn-lt"/>
              </a:rPr>
              <a:t>CENTRO DE RECEPCIÓN Y TRASLADO </a:t>
            </a:r>
            <a:r>
              <a:rPr lang="es-ES" sz="2400" b="1" i="1" dirty="0" smtClean="0">
                <a:solidFill>
                  <a:srgbClr val="9C3866"/>
                </a:solidFill>
                <a:latin typeface="+mn-lt"/>
              </a:rPr>
              <a:t>ITINERANTE</a:t>
            </a:r>
            <a:r>
              <a:rPr lang="es-ES" sz="2400" dirty="0" smtClean="0">
                <a:solidFill>
                  <a:srgbClr val="9C3866"/>
                </a:solidFill>
                <a:latin typeface="+mn-lt"/>
              </a:rPr>
              <a:t/>
            </a:r>
            <a:br>
              <a:rPr lang="es-ES" sz="2400" dirty="0" smtClean="0">
                <a:solidFill>
                  <a:srgbClr val="9C3866"/>
                </a:solidFill>
                <a:latin typeface="+mn-lt"/>
              </a:rPr>
            </a:br>
            <a:r>
              <a:rPr lang="es-ES" sz="2400" dirty="0" smtClean="0">
                <a:solidFill>
                  <a:srgbClr val="9C3866"/>
                </a:solidFill>
                <a:latin typeface="+mn-lt"/>
              </a:rPr>
              <a:t> (CRYT ITINERANTE)</a:t>
            </a:r>
            <a:endParaRPr lang="es-ES" sz="2400" dirty="0">
              <a:solidFill>
                <a:srgbClr val="9C3866"/>
              </a:solidFill>
              <a:latin typeface="+mn-lt"/>
            </a:endParaRPr>
          </a:p>
        </p:txBody>
      </p:sp>
      <p:sp>
        <p:nvSpPr>
          <p:cNvPr id="110" name="Redondear rectángulo de esquina diagonal 109"/>
          <p:cNvSpPr/>
          <p:nvPr/>
        </p:nvSpPr>
        <p:spPr>
          <a:xfrm>
            <a:off x="675713" y="409522"/>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1" name="Redondear rectángulo de esquina diagonal 110"/>
          <p:cNvSpPr/>
          <p:nvPr/>
        </p:nvSpPr>
        <p:spPr>
          <a:xfrm>
            <a:off x="633896" y="409522"/>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47" name="Picture 2" descr="Imagen relacionad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180"/>
          <a:stretch/>
        </p:blipFill>
        <p:spPr bwMode="auto">
          <a:xfrm>
            <a:off x="0" y="2535164"/>
            <a:ext cx="9144000" cy="3675137"/>
          </a:xfrm>
          <a:prstGeom prst="rect">
            <a:avLst/>
          </a:prstGeom>
          <a:noFill/>
          <a:extLst>
            <a:ext uri="{909E8E84-426E-40DD-AFC4-6F175D3DCCD1}">
              <a14:hiddenFill xmlns:a14="http://schemas.microsoft.com/office/drawing/2010/main">
                <a:solidFill>
                  <a:srgbClr val="FFFFFF"/>
                </a:solidFill>
              </a14:hiddenFill>
            </a:ext>
          </a:extLst>
        </p:spPr>
      </p:pic>
      <p:sp>
        <p:nvSpPr>
          <p:cNvPr id="61" name="CuadroTexto 34"/>
          <p:cNvSpPr txBox="1"/>
          <p:nvPr/>
        </p:nvSpPr>
        <p:spPr>
          <a:xfrm>
            <a:off x="2491829" y="4641403"/>
            <a:ext cx="1346745" cy="683264"/>
          </a:xfrm>
          <a:prstGeom prst="rect">
            <a:avLst/>
          </a:prstGeom>
          <a:noFill/>
        </p:spPr>
        <p:txBody>
          <a:bodyPr wrap="square" rtlCol="0">
            <a:spAutoFit/>
          </a:bodyPr>
          <a:lstStyle/>
          <a:p>
            <a:pPr algn="ctr">
              <a:lnSpc>
                <a:spcPct val="80000"/>
              </a:lnSpc>
            </a:pPr>
            <a:r>
              <a:rPr lang="es-MX" sz="1200" b="1" kern="700" spc="-20"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rPr>
              <a:t>Representantes</a:t>
            </a:r>
            <a:endParaRPr lang="es-MX" sz="1200" dirty="0">
              <a:solidFill>
                <a:schemeClr val="bg1"/>
              </a:solidFill>
              <a:latin typeface="Times New Roman" panose="02020603050405020304" pitchFamily="18" charset="0"/>
              <a:ea typeface="Times New Roman" panose="02020603050405020304" pitchFamily="18" charset="0"/>
            </a:endParaRPr>
          </a:p>
          <a:p>
            <a:pPr algn="ctr">
              <a:lnSpc>
                <a:spcPct val="80000"/>
              </a:lnSpc>
            </a:pPr>
            <a:r>
              <a:rPr lang="es-MX" sz="1200" b="1" spc="-20"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rPr>
              <a:t>Partidos Políticos o Candidatos Independientes</a:t>
            </a:r>
            <a:endParaRPr lang="es-MX" sz="1200" dirty="0">
              <a:solidFill>
                <a:schemeClr val="bg1"/>
              </a:solidFill>
              <a:latin typeface="Times New Roman" panose="02020603050405020304" pitchFamily="18" charset="0"/>
              <a:ea typeface="Times New Roman" panose="02020603050405020304" pitchFamily="18" charset="0"/>
            </a:endParaRPr>
          </a:p>
        </p:txBody>
      </p:sp>
      <p:grpSp>
        <p:nvGrpSpPr>
          <p:cNvPr id="62" name="61 Grupo"/>
          <p:cNvGrpSpPr/>
          <p:nvPr/>
        </p:nvGrpSpPr>
        <p:grpSpPr>
          <a:xfrm flipH="1">
            <a:off x="2398902" y="5608732"/>
            <a:ext cx="1321469" cy="612025"/>
            <a:chOff x="6451420" y="6162569"/>
            <a:chExt cx="1558887" cy="612025"/>
          </a:xfrm>
        </p:grpSpPr>
        <p:grpSp>
          <p:nvGrpSpPr>
            <p:cNvPr id="63" name="Grupo 60"/>
            <p:cNvGrpSpPr/>
            <p:nvPr/>
          </p:nvGrpSpPr>
          <p:grpSpPr>
            <a:xfrm>
              <a:off x="6451420" y="6162569"/>
              <a:ext cx="1558887" cy="612025"/>
              <a:chOff x="3784274" y="5251006"/>
              <a:chExt cx="2782179" cy="1197048"/>
            </a:xfrm>
          </p:grpSpPr>
          <p:pic>
            <p:nvPicPr>
              <p:cNvPr id="67" name="Imagen 62"/>
              <p:cNvPicPr>
                <a:picLocks noChangeAspect="1"/>
              </p:cNvPicPr>
              <p:nvPr/>
            </p:nvPicPr>
            <p:blipFill>
              <a:blip r:embed="rId3" cstate="print">
                <a:clrChange>
                  <a:clrFrom>
                    <a:srgbClr val="FFFFFF"/>
                  </a:clrFrom>
                  <a:clrTo>
                    <a:srgbClr val="FFFFFF">
                      <a:alpha val="0"/>
                    </a:srgbClr>
                  </a:clrTo>
                </a:clrChange>
              </a:blip>
              <a:stretch>
                <a:fillRect/>
              </a:stretch>
            </p:blipFill>
            <p:spPr>
              <a:xfrm>
                <a:off x="3784274" y="5251006"/>
                <a:ext cx="2782179" cy="1197048"/>
              </a:xfrm>
              <a:prstGeom prst="rect">
                <a:avLst/>
              </a:prstGeom>
            </p:spPr>
          </p:pic>
          <p:pic>
            <p:nvPicPr>
              <p:cNvPr id="68" name="1 Imagen"/>
              <p:cNvPicPr>
                <a:picLocks noChangeAspect="1"/>
              </p:cNvPicPr>
              <p:nvPr/>
            </p:nvPicPr>
            <p:blipFill rotWithShape="1">
              <a:blip r:embed="rId4" cstate="print">
                <a:extLst>
                  <a:ext uri="{28A0092B-C50C-407E-A947-70E740481C1C}">
                    <a14:useLocalDpi xmlns:a14="http://schemas.microsoft.com/office/drawing/2010/main" val="0"/>
                  </a:ext>
                </a:extLst>
              </a:blip>
              <a:srcRect b="53862"/>
              <a:stretch/>
            </p:blipFill>
            <p:spPr>
              <a:xfrm flipH="1">
                <a:off x="4801951" y="5408726"/>
                <a:ext cx="253110" cy="270647"/>
              </a:xfrm>
              <a:prstGeom prst="rect">
                <a:avLst/>
              </a:prstGeom>
              <a:ln>
                <a:noFill/>
              </a:ln>
              <a:effectLst>
                <a:outerShdw blurRad="292100" dist="139700" dir="2700000" algn="tl" rotWithShape="0">
                  <a:srgbClr val="333333">
                    <a:alpha val="65000"/>
                  </a:srgbClr>
                </a:outerShdw>
              </a:effectLst>
            </p:spPr>
          </p:pic>
        </p:grpSp>
        <p:pic>
          <p:nvPicPr>
            <p:cNvPr id="6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209" b="54430"/>
            <a:stretch/>
          </p:blipFill>
          <p:spPr bwMode="auto">
            <a:xfrm flipH="1">
              <a:off x="7306068" y="6226760"/>
              <a:ext cx="187958" cy="143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5" name="27 Imagen"/>
            <p:cNvPicPr>
              <a:picLocks noChangeAspect="1"/>
            </p:cNvPicPr>
            <p:nvPr/>
          </p:nvPicPr>
          <p:blipFill rotWithShape="1">
            <a:blip r:embed="rId6" cstate="print">
              <a:extLst>
                <a:ext uri="{28A0092B-C50C-407E-A947-70E740481C1C}">
                  <a14:useLocalDpi xmlns:a14="http://schemas.microsoft.com/office/drawing/2010/main" val="0"/>
                </a:ext>
              </a:extLst>
            </a:blip>
            <a:srcRect r="10355" b="58649"/>
            <a:stretch/>
          </p:blipFill>
          <p:spPr>
            <a:xfrm flipH="1">
              <a:off x="7435286" y="6209583"/>
              <a:ext cx="157978" cy="172213"/>
            </a:xfrm>
            <a:prstGeom prst="rect">
              <a:avLst/>
            </a:prstGeom>
            <a:ln>
              <a:noFill/>
            </a:ln>
            <a:effectLst>
              <a:outerShdw blurRad="292100" dist="139700" dir="2700000" algn="tl" rotWithShape="0">
                <a:srgbClr val="333333">
                  <a:alpha val="65000"/>
                </a:srgbClr>
              </a:outerShdw>
            </a:effectLst>
          </p:spPr>
        </p:pic>
        <p:pic>
          <p:nvPicPr>
            <p:cNvPr id="66" name="13 Imagen"/>
            <p:cNvPicPr>
              <a:picLocks noChangeAspect="1"/>
            </p:cNvPicPr>
            <p:nvPr/>
          </p:nvPicPr>
          <p:blipFill rotWithShape="1">
            <a:blip r:embed="rId7" cstate="print">
              <a:extLst>
                <a:ext uri="{28A0092B-C50C-407E-A947-70E740481C1C}">
                  <a14:useLocalDpi xmlns:a14="http://schemas.microsoft.com/office/drawing/2010/main" val="0"/>
                </a:ext>
              </a:extLst>
            </a:blip>
            <a:srcRect r="-1558" b="53988"/>
            <a:stretch/>
          </p:blipFill>
          <p:spPr>
            <a:xfrm flipH="1">
              <a:off x="7105780" y="6249694"/>
              <a:ext cx="160863" cy="155036"/>
            </a:xfrm>
            <a:prstGeom prst="rect">
              <a:avLst/>
            </a:prstGeom>
            <a:ln>
              <a:noFill/>
            </a:ln>
            <a:effectLst>
              <a:outerShdw blurRad="292100" dist="139700" dir="2700000" algn="tl" rotWithShape="0">
                <a:srgbClr val="333333">
                  <a:alpha val="65000"/>
                </a:srgbClr>
              </a:outerShdw>
            </a:effectLst>
          </p:spPr>
        </p:pic>
      </p:grpSp>
      <p:pic>
        <p:nvPicPr>
          <p:cNvPr id="69" name="Imagen 80"/>
          <p:cNvPicPr>
            <a:picLocks noChangeAspect="1"/>
          </p:cNvPicPr>
          <p:nvPr/>
        </p:nvPicPr>
        <p:blipFill>
          <a:blip r:embed="rId8" cstate="print">
            <a:clrChange>
              <a:clrFrom>
                <a:srgbClr val="FFFFFF"/>
              </a:clrFrom>
              <a:clrTo>
                <a:srgbClr val="FFFFFF">
                  <a:alpha val="0"/>
                </a:srgbClr>
              </a:clrTo>
            </a:clrChange>
          </a:blip>
          <a:stretch>
            <a:fillRect/>
          </a:stretch>
        </p:blipFill>
        <p:spPr>
          <a:xfrm>
            <a:off x="4855307" y="5370887"/>
            <a:ext cx="1616185" cy="839414"/>
          </a:xfrm>
          <a:prstGeom prst="rect">
            <a:avLst/>
          </a:prstGeom>
        </p:spPr>
      </p:pic>
      <p:grpSp>
        <p:nvGrpSpPr>
          <p:cNvPr id="2" name="Grupo 1"/>
          <p:cNvGrpSpPr/>
          <p:nvPr/>
        </p:nvGrpSpPr>
        <p:grpSpPr>
          <a:xfrm>
            <a:off x="5962649" y="2752725"/>
            <a:ext cx="2657475" cy="2095500"/>
            <a:chOff x="5962649" y="2752725"/>
            <a:chExt cx="2657475" cy="2095500"/>
          </a:xfrm>
        </p:grpSpPr>
        <p:grpSp>
          <p:nvGrpSpPr>
            <p:cNvPr id="48" name="Grupo 75"/>
            <p:cNvGrpSpPr/>
            <p:nvPr/>
          </p:nvGrpSpPr>
          <p:grpSpPr>
            <a:xfrm>
              <a:off x="5962649" y="2752725"/>
              <a:ext cx="2657475" cy="2095500"/>
              <a:chOff x="2685548" y="514004"/>
              <a:chExt cx="5250137" cy="5482146"/>
            </a:xfrm>
          </p:grpSpPr>
          <p:pic>
            <p:nvPicPr>
              <p:cNvPr id="49" name="Imagen 76"/>
              <p:cNvPicPr>
                <a:picLocks noChangeAspect="1"/>
              </p:cNvPicPr>
              <p:nvPr/>
            </p:nvPicPr>
            <p:blipFill rotWithShape="1">
              <a:blip r:embed="rId9" cstate="print"/>
              <a:srcRect l="24182" t="10593" r="42622" b="16133"/>
              <a:stretch/>
            </p:blipFill>
            <p:spPr>
              <a:xfrm>
                <a:off x="2685548" y="514004"/>
                <a:ext cx="5250137" cy="5482146"/>
              </a:xfrm>
              <a:prstGeom prst="rect">
                <a:avLst/>
              </a:prstGeom>
            </p:spPr>
          </p:pic>
          <p:grpSp>
            <p:nvGrpSpPr>
              <p:cNvPr id="50" name="Grupo 77"/>
              <p:cNvGrpSpPr/>
              <p:nvPr/>
            </p:nvGrpSpPr>
            <p:grpSpPr>
              <a:xfrm>
                <a:off x="4887933" y="729342"/>
                <a:ext cx="1382239" cy="718441"/>
                <a:chOff x="642504" y="2695964"/>
                <a:chExt cx="3663876" cy="1854248"/>
              </a:xfrm>
            </p:grpSpPr>
            <p:pic>
              <p:nvPicPr>
                <p:cNvPr id="51" name="Imagen 2" descr="image00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07" t="60436" r="36234" b="18663"/>
                <a:stretch/>
              </p:blipFill>
              <p:spPr bwMode="auto">
                <a:xfrm>
                  <a:off x="642504" y="2695964"/>
                  <a:ext cx="3663876" cy="185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Imagen 79"/>
                <p:cNvPicPr>
                  <a:picLocks noChangeAspect="1"/>
                </p:cNvPicPr>
                <p:nvPr/>
              </p:nvPicPr>
              <p:blipFill rotWithShape="1">
                <a:blip r:embed="rId11" cstate="print"/>
                <a:srcRect r="10977"/>
                <a:stretch/>
              </p:blipFill>
              <p:spPr>
                <a:xfrm>
                  <a:off x="3460069" y="2925282"/>
                  <a:ext cx="545399" cy="641275"/>
                </a:xfrm>
                <a:prstGeom prst="rect">
                  <a:avLst/>
                </a:prstGeom>
              </p:spPr>
            </p:pic>
            <p:pic>
              <p:nvPicPr>
                <p:cNvPr id="53" name="Imagen 80"/>
                <p:cNvPicPr>
                  <a:picLocks noChangeAspect="1"/>
                </p:cNvPicPr>
                <p:nvPr/>
              </p:nvPicPr>
              <p:blipFill rotWithShape="1">
                <a:blip r:embed="rId11" cstate="print"/>
                <a:srcRect r="10977" b="19706"/>
                <a:stretch/>
              </p:blipFill>
              <p:spPr>
                <a:xfrm>
                  <a:off x="3558714" y="3116277"/>
                  <a:ext cx="545399" cy="514904"/>
                </a:xfrm>
                <a:prstGeom prst="rect">
                  <a:avLst/>
                </a:prstGeom>
              </p:spPr>
            </p:pic>
            <p:pic>
              <p:nvPicPr>
                <p:cNvPr id="54" name="1 Imagen"/>
                <p:cNvPicPr>
                  <a:picLocks noChangeAspect="1"/>
                </p:cNvPicPr>
                <p:nvPr/>
              </p:nvPicPr>
              <p:blipFill rotWithShape="1">
                <a:blip r:embed="rId12" cstate="print">
                  <a:extLst>
                    <a:ext uri="{28A0092B-C50C-407E-A947-70E740481C1C}">
                      <a14:useLocalDpi xmlns:a14="http://schemas.microsoft.com/office/drawing/2010/main" val="0"/>
                    </a:ext>
                  </a:extLst>
                </a:blip>
                <a:srcRect l="1" r="-9511" b="56277"/>
                <a:stretch/>
              </p:blipFill>
              <p:spPr>
                <a:xfrm flipH="1">
                  <a:off x="2136484" y="3244500"/>
                  <a:ext cx="238076" cy="447671"/>
                </a:xfrm>
                <a:prstGeom prst="rect">
                  <a:avLst/>
                </a:prstGeom>
                <a:ln>
                  <a:noFill/>
                </a:ln>
                <a:effectLst>
                  <a:outerShdw blurRad="292100" dist="139700" dir="2700000" algn="tl" rotWithShape="0">
                    <a:srgbClr val="333333">
                      <a:alpha val="65000"/>
                    </a:srgbClr>
                  </a:outerShdw>
                </a:effectLst>
              </p:spPr>
            </p:pic>
            <p:pic>
              <p:nvPicPr>
                <p:cNvPr id="55" name="2 Imagen"/>
                <p:cNvPicPr>
                  <a:picLocks noChangeAspect="1"/>
                </p:cNvPicPr>
                <p:nvPr/>
              </p:nvPicPr>
              <p:blipFill rotWithShape="1">
                <a:blip r:embed="rId13" cstate="print">
                  <a:extLst>
                    <a:ext uri="{28A0092B-C50C-407E-A947-70E740481C1C}">
                      <a14:useLocalDpi xmlns:a14="http://schemas.microsoft.com/office/drawing/2010/main" val="0"/>
                    </a:ext>
                  </a:extLst>
                </a:blip>
                <a:srcRect r="-4059" b="57963"/>
                <a:stretch/>
              </p:blipFill>
              <p:spPr>
                <a:xfrm flipH="1">
                  <a:off x="1914222" y="3242648"/>
                  <a:ext cx="197889" cy="440645"/>
                </a:xfrm>
                <a:prstGeom prst="rect">
                  <a:avLst/>
                </a:prstGeom>
                <a:ln>
                  <a:noFill/>
                </a:ln>
                <a:effectLst>
                  <a:outerShdw blurRad="292100" dist="139700" dir="2700000" algn="tl" rotWithShape="0">
                    <a:srgbClr val="333333">
                      <a:alpha val="65000"/>
                    </a:srgbClr>
                  </a:outerShdw>
                </a:effectLst>
              </p:spPr>
            </p:pic>
            <p:pic>
              <p:nvPicPr>
                <p:cNvPr id="56" name="6 Imagen"/>
                <p:cNvPicPr>
                  <a:picLocks noChangeAspect="1"/>
                </p:cNvPicPr>
                <p:nvPr/>
              </p:nvPicPr>
              <p:blipFill rotWithShape="1">
                <a:blip r:embed="rId14" cstate="print">
                  <a:extLst>
                    <a:ext uri="{28A0092B-C50C-407E-A947-70E740481C1C}">
                      <a14:useLocalDpi xmlns:a14="http://schemas.microsoft.com/office/drawing/2010/main" val="0"/>
                    </a:ext>
                  </a:extLst>
                </a:blip>
                <a:srcRect b="55181"/>
                <a:stretch/>
              </p:blipFill>
              <p:spPr>
                <a:xfrm flipH="1">
                  <a:off x="2395688" y="3233770"/>
                  <a:ext cx="216889" cy="457817"/>
                </a:xfrm>
                <a:prstGeom prst="rect">
                  <a:avLst/>
                </a:prstGeom>
                <a:ln>
                  <a:noFill/>
                </a:ln>
                <a:effectLst>
                  <a:outerShdw blurRad="292100" dist="139700" dir="2700000" algn="tl" rotWithShape="0">
                    <a:srgbClr val="333333">
                      <a:alpha val="65000"/>
                    </a:srgbClr>
                  </a:outerShdw>
                </a:effectLst>
              </p:spPr>
            </p:pic>
            <p:pic>
              <p:nvPicPr>
                <p:cNvPr id="57" name="Imagen 84"/>
                <p:cNvPicPr>
                  <a:picLocks noChangeAspect="1"/>
                </p:cNvPicPr>
                <p:nvPr/>
              </p:nvPicPr>
              <p:blipFill rotWithShape="1">
                <a:blip r:embed="rId11" cstate="print"/>
                <a:srcRect t="40795"/>
                <a:stretch/>
              </p:blipFill>
              <p:spPr>
                <a:xfrm>
                  <a:off x="2858302" y="2946187"/>
                  <a:ext cx="612653" cy="379670"/>
                </a:xfrm>
                <a:prstGeom prst="rect">
                  <a:avLst/>
                </a:prstGeom>
              </p:spPr>
            </p:pic>
            <p:pic>
              <p:nvPicPr>
                <p:cNvPr id="58" name="Imagen 85"/>
                <p:cNvPicPr>
                  <a:picLocks noChangeAspect="1"/>
                </p:cNvPicPr>
                <p:nvPr/>
              </p:nvPicPr>
              <p:blipFill>
                <a:blip r:embed="rId11" cstate="print"/>
                <a:stretch>
                  <a:fillRect/>
                </a:stretch>
              </p:blipFill>
              <p:spPr>
                <a:xfrm>
                  <a:off x="2709770" y="2920807"/>
                  <a:ext cx="612653" cy="641275"/>
                </a:xfrm>
                <a:prstGeom prst="rect">
                  <a:avLst/>
                </a:prstGeom>
              </p:spPr>
            </p:pic>
            <p:pic>
              <p:nvPicPr>
                <p:cNvPr id="59" name="Imagen 86"/>
                <p:cNvPicPr>
                  <a:picLocks noChangeAspect="1"/>
                </p:cNvPicPr>
                <p:nvPr/>
              </p:nvPicPr>
              <p:blipFill rotWithShape="1">
                <a:blip r:embed="rId11" cstate="print"/>
                <a:srcRect b="40355"/>
                <a:stretch/>
              </p:blipFill>
              <p:spPr>
                <a:xfrm>
                  <a:off x="2779133" y="3256597"/>
                  <a:ext cx="612653" cy="382489"/>
                </a:xfrm>
                <a:prstGeom prst="rect">
                  <a:avLst/>
                </a:prstGeom>
              </p:spPr>
            </p:pic>
            <p:pic>
              <p:nvPicPr>
                <p:cNvPr id="60" name="Picture 3"/>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42277"/>
                <a:stretch/>
              </p:blipFill>
              <p:spPr bwMode="auto">
                <a:xfrm flipH="1">
                  <a:off x="1175445" y="3171792"/>
                  <a:ext cx="418110" cy="520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pic>
          <p:nvPicPr>
            <p:cNvPr id="71" name="Imagen 70"/>
            <p:cNvPicPr>
              <a:picLocks noChangeAspect="1"/>
            </p:cNvPicPr>
            <p:nvPr/>
          </p:nvPicPr>
          <p:blipFill>
            <a:blip r:embed="rId16" cstate="print">
              <a:extLst>
                <a:ext uri="{BEBA8EAE-BF5A-486C-A8C5-ECC9F3942E4B}">
                  <a14:imgProps xmlns:a14="http://schemas.microsoft.com/office/drawing/2010/main">
                    <a14:imgLayer r:embed="rId17">
                      <a14:imgEffect>
                        <a14:backgroundRemoval t="9639"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7012477" y="2795264"/>
              <a:ext cx="829568" cy="371993"/>
            </a:xfrm>
            <a:prstGeom prst="rect">
              <a:avLst/>
            </a:prstGeom>
          </p:spPr>
        </p:pic>
      </p:grpSp>
      <p:sp>
        <p:nvSpPr>
          <p:cNvPr id="3" name="Marcador de pie de página 2"/>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01DCEC54-42B0-43A0-B425-471A514466C7}" type="slidenum">
              <a:rPr lang="es-MX" smtClean="0"/>
              <a:t>39</a:t>
            </a:fld>
            <a:endParaRPr lang="es-MX" dirty="0"/>
          </a:p>
        </p:txBody>
      </p:sp>
    </p:spTree>
    <p:extLst>
      <p:ext uri="{BB962C8B-B14F-4D97-AF65-F5344CB8AC3E}">
        <p14:creationId xmlns:p14="http://schemas.microsoft.com/office/powerpoint/2010/main" val="2922522858"/>
      </p:ext>
    </p:extLst>
  </p:cSld>
  <p:clrMapOvr>
    <a:masterClrMapping/>
  </p:clrMapOvr>
  <p:transition>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o 32"/>
          <p:cNvGrpSpPr/>
          <p:nvPr/>
        </p:nvGrpSpPr>
        <p:grpSpPr>
          <a:xfrm>
            <a:off x="266462" y="5331964"/>
            <a:ext cx="8592147" cy="758649"/>
            <a:chOff x="208865" y="1098232"/>
            <a:chExt cx="8631190" cy="758649"/>
          </a:xfrm>
        </p:grpSpPr>
        <p:sp>
          <p:nvSpPr>
            <p:cNvPr id="34" name="Rectángulo redondeado 33"/>
            <p:cNvSpPr/>
            <p:nvPr/>
          </p:nvSpPr>
          <p:spPr>
            <a:xfrm>
              <a:off x="208865" y="1098890"/>
              <a:ext cx="8631190" cy="757991"/>
            </a:xfrm>
            <a:prstGeom prst="roundRect">
              <a:avLst/>
            </a:prstGeom>
            <a:solidFill>
              <a:schemeClr val="bg1"/>
            </a:solidFill>
            <a:ln>
              <a:solidFill>
                <a:srgbClr val="D29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Rectángulo 34"/>
            <p:cNvSpPr/>
            <p:nvPr/>
          </p:nvSpPr>
          <p:spPr>
            <a:xfrm>
              <a:off x="285462" y="1098232"/>
              <a:ext cx="8287347" cy="338554"/>
            </a:xfrm>
            <a:prstGeom prst="rect">
              <a:avLst/>
            </a:prstGeom>
          </p:spPr>
          <p:txBody>
            <a:bodyPr wrap="square">
              <a:spAutoFit/>
            </a:bodyPr>
            <a:lstStyle/>
            <a:p>
              <a:pPr algn="just"/>
              <a:endParaRPr lang="es-MX" sz="1600" dirty="0"/>
            </a:p>
          </p:txBody>
        </p:sp>
      </p:grpSp>
      <p:grpSp>
        <p:nvGrpSpPr>
          <p:cNvPr id="30" name="Grupo 29"/>
          <p:cNvGrpSpPr/>
          <p:nvPr/>
        </p:nvGrpSpPr>
        <p:grpSpPr>
          <a:xfrm>
            <a:off x="266412" y="4277752"/>
            <a:ext cx="8592147" cy="635349"/>
            <a:chOff x="228002" y="1098232"/>
            <a:chExt cx="8631190" cy="635349"/>
          </a:xfrm>
        </p:grpSpPr>
        <p:sp>
          <p:nvSpPr>
            <p:cNvPr id="31" name="Rectángulo redondeado 30"/>
            <p:cNvSpPr/>
            <p:nvPr/>
          </p:nvSpPr>
          <p:spPr>
            <a:xfrm>
              <a:off x="228002" y="1098891"/>
              <a:ext cx="8631190" cy="634690"/>
            </a:xfrm>
            <a:prstGeom prst="roundRect">
              <a:avLst/>
            </a:prstGeom>
            <a:solidFill>
              <a:schemeClr val="bg1"/>
            </a:solidFill>
            <a:ln>
              <a:solidFill>
                <a:srgbClr val="D29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Rectángulo 31"/>
            <p:cNvSpPr/>
            <p:nvPr/>
          </p:nvSpPr>
          <p:spPr>
            <a:xfrm>
              <a:off x="285462" y="1098232"/>
              <a:ext cx="8287347" cy="338554"/>
            </a:xfrm>
            <a:prstGeom prst="rect">
              <a:avLst/>
            </a:prstGeom>
          </p:spPr>
          <p:txBody>
            <a:bodyPr wrap="square">
              <a:spAutoFit/>
            </a:bodyPr>
            <a:lstStyle/>
            <a:p>
              <a:pPr algn="just"/>
              <a:endParaRPr lang="es-MX" sz="1600" dirty="0"/>
            </a:p>
          </p:txBody>
        </p:sp>
      </p:grpSp>
      <p:sp>
        <p:nvSpPr>
          <p:cNvPr id="21" name="1 Título"/>
          <p:cNvSpPr txBox="1">
            <a:spLocks/>
          </p:cNvSpPr>
          <p:nvPr/>
        </p:nvSpPr>
        <p:spPr>
          <a:xfrm>
            <a:off x="208952" y="2810959"/>
            <a:ext cx="4392488" cy="551950"/>
          </a:xfrm>
          <a:prstGeom prst="rect">
            <a:avLst/>
          </a:prstGeom>
        </p:spPr>
        <p:txBody>
          <a:bodyPr vert="horz" lIns="91429" tIns="45714" rIns="91429" bIns="45714" rtlCol="0" anchor="ctr">
            <a:noAutofit/>
          </a:bodyPr>
          <a:lstStyle>
            <a:lvl1pPr algn="r" defTabSz="455613" rtl="0" eaLnBrk="1" fontAlgn="base" hangingPunct="1">
              <a:spcBef>
                <a:spcPct val="0"/>
              </a:spcBef>
              <a:spcAft>
                <a:spcPct val="0"/>
              </a:spcAft>
              <a:defRPr sz="2400" kern="1200" cap="none">
                <a:solidFill>
                  <a:srgbClr val="641345"/>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a:lstStyle>
          <a:p>
            <a:pPr algn="l"/>
            <a:r>
              <a:rPr lang="es-MX" sz="1600" b="1" dirty="0" smtClean="0">
                <a:solidFill>
                  <a:srgbClr val="9C3866"/>
                </a:solidFill>
                <a:latin typeface="+mn-lt"/>
              </a:rPr>
              <a:t>¿QUÉ ES LA DISTRITACIÓN ELECTORAL?</a:t>
            </a:r>
            <a:endParaRPr lang="es-MX" sz="1600" b="1" dirty="0">
              <a:solidFill>
                <a:srgbClr val="9C3866"/>
              </a:solidFill>
              <a:latin typeface="+mn-lt"/>
            </a:endParaRPr>
          </a:p>
        </p:txBody>
      </p:sp>
      <p:sp>
        <p:nvSpPr>
          <p:cNvPr id="24" name="9 CuadroTexto"/>
          <p:cNvSpPr txBox="1"/>
          <p:nvPr/>
        </p:nvSpPr>
        <p:spPr>
          <a:xfrm>
            <a:off x="381432" y="6283871"/>
            <a:ext cx="919134" cy="253916"/>
          </a:xfrm>
          <a:prstGeom prst="rect">
            <a:avLst/>
          </a:prstGeom>
          <a:noFill/>
        </p:spPr>
        <p:txBody>
          <a:bodyPr wrap="square" rtlCol="0">
            <a:spAutoFit/>
          </a:bodyPr>
          <a:lstStyle/>
          <a:p>
            <a:r>
              <a:rPr lang="es-MX" sz="1050" dirty="0">
                <a:solidFill>
                  <a:srgbClr val="660033"/>
                </a:solidFill>
              </a:rPr>
              <a:t>FUENTE: </a:t>
            </a:r>
            <a:r>
              <a:rPr lang="es-MX" sz="1050" dirty="0" smtClean="0">
                <a:solidFill>
                  <a:srgbClr val="660033"/>
                </a:solidFill>
              </a:rPr>
              <a:t>INE</a:t>
            </a:r>
            <a:endParaRPr lang="es-MX" sz="1050" dirty="0">
              <a:solidFill>
                <a:srgbClr val="660033"/>
              </a:solidFill>
            </a:endParaRPr>
          </a:p>
        </p:txBody>
      </p:sp>
      <p:sp>
        <p:nvSpPr>
          <p:cNvPr id="2" name="Marcador de pie de página 1"/>
          <p:cNvSpPr>
            <a:spLocks noGrp="1"/>
          </p:cNvSpPr>
          <p:nvPr>
            <p:ph type="ftr" sz="quarter" idx="11"/>
          </p:nvPr>
        </p:nvSpPr>
        <p:spPr>
          <a:xfrm>
            <a:off x="3058390" y="6380491"/>
            <a:ext cx="3086100" cy="365125"/>
          </a:xfrm>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a:xfrm>
            <a:off x="6799645" y="6400771"/>
            <a:ext cx="2057400" cy="365125"/>
          </a:xfrm>
        </p:spPr>
        <p:txBody>
          <a:bodyPr/>
          <a:lstStyle/>
          <a:p>
            <a:fld id="{01DCEC54-42B0-43A0-B425-471A514466C7}" type="slidenum">
              <a:rPr lang="es-MX" smtClean="0"/>
              <a:t>4</a:t>
            </a:fld>
            <a:endParaRPr lang="es-MX" dirty="0"/>
          </a:p>
        </p:txBody>
      </p:sp>
      <p:sp>
        <p:nvSpPr>
          <p:cNvPr id="3" name="Título 2"/>
          <p:cNvSpPr>
            <a:spLocks noGrp="1"/>
          </p:cNvSpPr>
          <p:nvPr>
            <p:ph type="title"/>
          </p:nvPr>
        </p:nvSpPr>
        <p:spPr>
          <a:xfrm>
            <a:off x="3711329" y="230113"/>
            <a:ext cx="3152775" cy="401251"/>
          </a:xfrm>
        </p:spPr>
        <p:txBody>
          <a:bodyPr>
            <a:noAutofit/>
          </a:bodyPr>
          <a:lstStyle/>
          <a:p>
            <a:r>
              <a:rPr lang="es-MX" sz="3200" b="1" dirty="0" smtClean="0">
                <a:solidFill>
                  <a:srgbClr val="9C3866"/>
                </a:solidFill>
              </a:rPr>
              <a:t>DEFINICIONES</a:t>
            </a:r>
            <a:endParaRPr lang="es-MX" sz="3200" b="1" dirty="0">
              <a:solidFill>
                <a:srgbClr val="9C3866"/>
              </a:solidFill>
            </a:endParaRPr>
          </a:p>
        </p:txBody>
      </p:sp>
      <p:grpSp>
        <p:nvGrpSpPr>
          <p:cNvPr id="10" name="Grupo 9"/>
          <p:cNvGrpSpPr/>
          <p:nvPr/>
        </p:nvGrpSpPr>
        <p:grpSpPr>
          <a:xfrm>
            <a:off x="208952" y="1059148"/>
            <a:ext cx="8707067" cy="738664"/>
            <a:chOff x="228002" y="1098232"/>
            <a:chExt cx="8478656" cy="799781"/>
          </a:xfrm>
        </p:grpSpPr>
        <p:sp>
          <p:nvSpPr>
            <p:cNvPr id="5" name="Rectángulo redondeado 4"/>
            <p:cNvSpPr/>
            <p:nvPr/>
          </p:nvSpPr>
          <p:spPr>
            <a:xfrm>
              <a:off x="228002" y="1098890"/>
              <a:ext cx="8422703" cy="757991"/>
            </a:xfrm>
            <a:prstGeom prst="roundRect">
              <a:avLst/>
            </a:prstGeom>
            <a:solidFill>
              <a:schemeClr val="bg1"/>
            </a:solidFill>
            <a:ln>
              <a:solidFill>
                <a:srgbClr val="D29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285462" y="1098232"/>
              <a:ext cx="8421196" cy="799781"/>
            </a:xfrm>
            <a:prstGeom prst="rect">
              <a:avLst/>
            </a:prstGeom>
          </p:spPr>
          <p:txBody>
            <a:bodyPr wrap="square">
              <a:spAutoFit/>
            </a:bodyPr>
            <a:lstStyle/>
            <a:p>
              <a:pPr algn="just"/>
              <a:r>
                <a:rPr lang="es-MX" sz="1400" dirty="0"/>
                <a:t>Es un espacio territorial, parte de un </a:t>
              </a:r>
              <a:r>
                <a:rPr lang="es-MX" sz="1400" b="1" dirty="0"/>
                <a:t>Distrito Electoral</a:t>
              </a:r>
              <a:r>
                <a:rPr lang="es-MX" sz="1400" dirty="0"/>
                <a:t>, que tiene registrados en su </a:t>
              </a:r>
              <a:r>
                <a:rPr lang="es-MX" sz="1400" b="1" dirty="0"/>
                <a:t>padrón electoral</a:t>
              </a:r>
              <a:r>
                <a:rPr lang="es-MX" sz="1400" dirty="0"/>
                <a:t> un mínimo de </a:t>
              </a:r>
              <a:r>
                <a:rPr lang="es-MX" sz="1400" b="1" dirty="0"/>
                <a:t>100</a:t>
              </a:r>
              <a:r>
                <a:rPr lang="es-MX" sz="1400" dirty="0"/>
                <a:t> y un máximo de </a:t>
              </a:r>
              <a:r>
                <a:rPr lang="es-MX" sz="1400" b="1" dirty="0"/>
                <a:t>3000</a:t>
              </a:r>
              <a:r>
                <a:rPr lang="es-MX" sz="1400" dirty="0"/>
                <a:t> electores que viven en una circunscripción determinada que forma parte de un </a:t>
              </a:r>
              <a:r>
                <a:rPr lang="es-MX" sz="1400" b="1" dirty="0"/>
                <a:t>área electoral</a:t>
              </a:r>
              <a:r>
                <a:rPr lang="es-MX" sz="1400" dirty="0"/>
                <a:t>.</a:t>
              </a:r>
            </a:p>
          </p:txBody>
        </p:sp>
      </p:grpSp>
      <p:sp>
        <p:nvSpPr>
          <p:cNvPr id="8" name="Rectángulo 7"/>
          <p:cNvSpPr/>
          <p:nvPr/>
        </p:nvSpPr>
        <p:spPr>
          <a:xfrm>
            <a:off x="266412" y="755664"/>
            <a:ext cx="3219471" cy="338554"/>
          </a:xfrm>
          <a:prstGeom prst="rect">
            <a:avLst/>
          </a:prstGeom>
        </p:spPr>
        <p:txBody>
          <a:bodyPr wrap="none">
            <a:spAutoFit/>
          </a:bodyPr>
          <a:lstStyle/>
          <a:p>
            <a:r>
              <a:rPr lang="es-MX" sz="1600" b="1" dirty="0">
                <a:solidFill>
                  <a:srgbClr val="9C3866"/>
                </a:solidFill>
              </a:rPr>
              <a:t>¿QUÉ ES </a:t>
            </a:r>
            <a:r>
              <a:rPr lang="es-MX" sz="1600" b="1" dirty="0" smtClean="0">
                <a:solidFill>
                  <a:srgbClr val="9C3866"/>
                </a:solidFill>
              </a:rPr>
              <a:t>UNA SECCIÓN </a:t>
            </a:r>
            <a:r>
              <a:rPr lang="es-MX" sz="1600" b="1" dirty="0">
                <a:solidFill>
                  <a:srgbClr val="9C3866"/>
                </a:solidFill>
              </a:rPr>
              <a:t>ELECTORAL?</a:t>
            </a:r>
          </a:p>
        </p:txBody>
      </p:sp>
      <p:sp>
        <p:nvSpPr>
          <p:cNvPr id="16" name="Rectángulo 15"/>
          <p:cNvSpPr/>
          <p:nvPr/>
        </p:nvSpPr>
        <p:spPr>
          <a:xfrm>
            <a:off x="218286" y="1812503"/>
            <a:ext cx="3139642" cy="338554"/>
          </a:xfrm>
          <a:prstGeom prst="rect">
            <a:avLst/>
          </a:prstGeom>
        </p:spPr>
        <p:txBody>
          <a:bodyPr wrap="none">
            <a:spAutoFit/>
          </a:bodyPr>
          <a:lstStyle/>
          <a:p>
            <a:r>
              <a:rPr lang="es-MX" sz="1600" b="1" dirty="0">
                <a:solidFill>
                  <a:srgbClr val="9C3866"/>
                </a:solidFill>
              </a:rPr>
              <a:t>¿QUÉ ES UN DISTRITO ELECTORAL?</a:t>
            </a:r>
          </a:p>
        </p:txBody>
      </p:sp>
      <p:sp>
        <p:nvSpPr>
          <p:cNvPr id="9" name="Rectángulo 8"/>
          <p:cNvSpPr/>
          <p:nvPr/>
        </p:nvSpPr>
        <p:spPr>
          <a:xfrm>
            <a:off x="232813" y="2207623"/>
            <a:ext cx="8640274" cy="523220"/>
          </a:xfrm>
          <a:prstGeom prst="rect">
            <a:avLst/>
          </a:prstGeom>
        </p:spPr>
        <p:txBody>
          <a:bodyPr wrap="square">
            <a:spAutoFit/>
          </a:bodyPr>
          <a:lstStyle/>
          <a:p>
            <a:pPr algn="just"/>
            <a:r>
              <a:rPr lang="es-MX" sz="1400" dirty="0"/>
              <a:t>Es un </a:t>
            </a:r>
            <a:r>
              <a:rPr lang="es-MX" sz="1400" b="1" dirty="0"/>
              <a:t>área geográfica </a:t>
            </a:r>
            <a:r>
              <a:rPr lang="es-MX" sz="1400" dirty="0"/>
              <a:t>que se define con la finalidad de distribuir de manera equilibrada a la población del país o de una entidad federativa y con ello lograr que cada diputado represente a un número similar de pobladores. </a:t>
            </a:r>
          </a:p>
        </p:txBody>
      </p:sp>
      <p:grpSp>
        <p:nvGrpSpPr>
          <p:cNvPr id="27" name="Grupo 26"/>
          <p:cNvGrpSpPr/>
          <p:nvPr/>
        </p:nvGrpSpPr>
        <p:grpSpPr>
          <a:xfrm>
            <a:off x="228312" y="3282243"/>
            <a:ext cx="8630247" cy="618133"/>
            <a:chOff x="228002" y="1098232"/>
            <a:chExt cx="8630247" cy="637414"/>
          </a:xfrm>
        </p:grpSpPr>
        <p:sp>
          <p:nvSpPr>
            <p:cNvPr id="28" name="Rectángulo redondeado 27"/>
            <p:cNvSpPr/>
            <p:nvPr/>
          </p:nvSpPr>
          <p:spPr>
            <a:xfrm>
              <a:off x="228002" y="1098890"/>
              <a:ext cx="8630247" cy="636756"/>
            </a:xfrm>
            <a:prstGeom prst="roundRect">
              <a:avLst/>
            </a:prstGeom>
            <a:solidFill>
              <a:schemeClr val="bg1"/>
            </a:solidFill>
            <a:ln>
              <a:solidFill>
                <a:srgbClr val="D29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Rectángulo 28"/>
            <p:cNvSpPr/>
            <p:nvPr/>
          </p:nvSpPr>
          <p:spPr>
            <a:xfrm>
              <a:off x="285462" y="1098232"/>
              <a:ext cx="8287347" cy="338554"/>
            </a:xfrm>
            <a:prstGeom prst="rect">
              <a:avLst/>
            </a:prstGeom>
          </p:spPr>
          <p:txBody>
            <a:bodyPr wrap="square">
              <a:spAutoFit/>
            </a:bodyPr>
            <a:lstStyle/>
            <a:p>
              <a:pPr algn="just"/>
              <a:endParaRPr lang="es-MX" sz="1600" dirty="0"/>
            </a:p>
          </p:txBody>
        </p:sp>
      </p:grpSp>
      <p:sp>
        <p:nvSpPr>
          <p:cNvPr id="12" name="Rectángulo 11"/>
          <p:cNvSpPr/>
          <p:nvPr/>
        </p:nvSpPr>
        <p:spPr>
          <a:xfrm>
            <a:off x="252026" y="3304642"/>
            <a:ext cx="8644323" cy="523220"/>
          </a:xfrm>
          <a:prstGeom prst="rect">
            <a:avLst/>
          </a:prstGeom>
        </p:spPr>
        <p:txBody>
          <a:bodyPr wrap="square">
            <a:spAutoFit/>
          </a:bodyPr>
          <a:lstStyle/>
          <a:p>
            <a:pPr algn="just"/>
            <a:r>
              <a:rPr lang="es-MX" sz="1400" dirty="0"/>
              <a:t>Es el proceso que realiza el INE para determinar los </a:t>
            </a:r>
            <a:r>
              <a:rPr lang="es-MX" sz="1400" b="1" dirty="0"/>
              <a:t>límites</a:t>
            </a:r>
            <a:r>
              <a:rPr lang="es-MX" sz="1400" dirty="0"/>
              <a:t> </a:t>
            </a:r>
            <a:r>
              <a:rPr lang="es-MX" sz="1400" b="1" dirty="0"/>
              <a:t>geográficos</a:t>
            </a:r>
            <a:r>
              <a:rPr lang="es-MX" sz="1400" dirty="0"/>
              <a:t> </a:t>
            </a:r>
            <a:r>
              <a:rPr lang="es-MX" sz="1400" b="1" dirty="0"/>
              <a:t>de los distritos electorales</a:t>
            </a:r>
            <a:r>
              <a:rPr lang="es-MX" sz="1400" dirty="0"/>
              <a:t> a nivel </a:t>
            </a:r>
            <a:r>
              <a:rPr lang="es-MX" sz="1400" b="1" dirty="0"/>
              <a:t>federal</a:t>
            </a:r>
            <a:r>
              <a:rPr lang="es-MX" sz="1400" dirty="0"/>
              <a:t> y en cada una de las </a:t>
            </a:r>
            <a:r>
              <a:rPr lang="es-MX" sz="1400" b="1" dirty="0"/>
              <a:t>entidades federativas</a:t>
            </a:r>
            <a:r>
              <a:rPr lang="es-MX" sz="1400" dirty="0"/>
              <a:t>. </a:t>
            </a:r>
          </a:p>
        </p:txBody>
      </p:sp>
      <p:sp>
        <p:nvSpPr>
          <p:cNvPr id="13" name="Rectángulo 12"/>
          <p:cNvSpPr/>
          <p:nvPr/>
        </p:nvSpPr>
        <p:spPr>
          <a:xfrm>
            <a:off x="266412" y="3929397"/>
            <a:ext cx="1788888" cy="338554"/>
          </a:xfrm>
          <a:prstGeom prst="rect">
            <a:avLst/>
          </a:prstGeom>
        </p:spPr>
        <p:txBody>
          <a:bodyPr wrap="none">
            <a:spAutoFit/>
          </a:bodyPr>
          <a:lstStyle/>
          <a:p>
            <a:r>
              <a:rPr lang="es-MX" sz="1600" b="1" dirty="0">
                <a:solidFill>
                  <a:srgbClr val="9C3866"/>
                </a:solidFill>
              </a:rPr>
              <a:t>¿PARA QUÉ SIRVE?</a:t>
            </a:r>
          </a:p>
        </p:txBody>
      </p:sp>
      <p:sp>
        <p:nvSpPr>
          <p:cNvPr id="14" name="Rectángulo 13"/>
          <p:cNvSpPr/>
          <p:nvPr/>
        </p:nvSpPr>
        <p:spPr>
          <a:xfrm>
            <a:off x="288682" y="4358150"/>
            <a:ext cx="8489881" cy="523220"/>
          </a:xfrm>
          <a:prstGeom prst="rect">
            <a:avLst/>
          </a:prstGeom>
        </p:spPr>
        <p:txBody>
          <a:bodyPr wrap="square">
            <a:spAutoFit/>
          </a:bodyPr>
          <a:lstStyle/>
          <a:p>
            <a:pPr algn="just"/>
            <a:r>
              <a:rPr lang="es-MX" sz="1400" dirty="0"/>
              <a:t>Para lograr </a:t>
            </a:r>
            <a:r>
              <a:rPr lang="es-MX" sz="1400" b="1" dirty="0"/>
              <a:t>una mejor distribución de los habitantes </a:t>
            </a:r>
            <a:r>
              <a:rPr lang="es-MX" sz="1400" dirty="0"/>
              <a:t>en cada distrito electoral y así asegurar que cada voto emitido por la ciudadanía tenga el mismo valor.</a:t>
            </a:r>
          </a:p>
        </p:txBody>
      </p:sp>
      <p:sp>
        <p:nvSpPr>
          <p:cNvPr id="15" name="Rectángulo 14"/>
          <p:cNvSpPr/>
          <p:nvPr/>
        </p:nvSpPr>
        <p:spPr>
          <a:xfrm>
            <a:off x="345369" y="5362633"/>
            <a:ext cx="8435941" cy="738664"/>
          </a:xfrm>
          <a:prstGeom prst="rect">
            <a:avLst/>
          </a:prstGeom>
        </p:spPr>
        <p:txBody>
          <a:bodyPr wrap="square">
            <a:spAutoFit/>
          </a:bodyPr>
          <a:lstStyle/>
          <a:p>
            <a:pPr algn="just"/>
            <a:r>
              <a:rPr lang="es-MX" sz="1400" dirty="0"/>
              <a:t>La población de los distritos cambia constantemente debido a que unas personas nacen, mueren y otras cambian su residencia lo que provoca un desequilibrio en el total de la población dentro de cada distrito. Por ello es importante revisar periódicamente que exista entre los distritos electorales un </a:t>
            </a:r>
            <a:r>
              <a:rPr lang="es-MX" sz="1400" b="1" dirty="0"/>
              <a:t>número similar de pobladores.</a:t>
            </a:r>
          </a:p>
        </p:txBody>
      </p:sp>
      <p:sp>
        <p:nvSpPr>
          <p:cNvPr id="37" name="Rectángulo 36"/>
          <p:cNvSpPr/>
          <p:nvPr/>
        </p:nvSpPr>
        <p:spPr>
          <a:xfrm>
            <a:off x="208952" y="4998554"/>
            <a:ext cx="5145996" cy="338554"/>
          </a:xfrm>
          <a:prstGeom prst="rect">
            <a:avLst/>
          </a:prstGeom>
        </p:spPr>
        <p:txBody>
          <a:bodyPr wrap="square">
            <a:spAutoFit/>
          </a:bodyPr>
          <a:lstStyle/>
          <a:p>
            <a:r>
              <a:rPr lang="es-MX" sz="1600" b="1" dirty="0">
                <a:solidFill>
                  <a:srgbClr val="9C3866"/>
                </a:solidFill>
              </a:rPr>
              <a:t>¿POR QUÉ ES NECESARIA LA DISTRITACIÓN ELECTORAL?</a:t>
            </a:r>
          </a:p>
        </p:txBody>
      </p:sp>
      <p:sp>
        <p:nvSpPr>
          <p:cNvPr id="38" name="Rectángulo redondeado 37"/>
          <p:cNvSpPr/>
          <p:nvPr/>
        </p:nvSpPr>
        <p:spPr>
          <a:xfrm>
            <a:off x="208952" y="2207623"/>
            <a:ext cx="8688561" cy="667943"/>
          </a:xfrm>
          <a:prstGeom prst="roundRect">
            <a:avLst/>
          </a:prstGeom>
          <a:solidFill>
            <a:schemeClr val="bg1"/>
          </a:solidFill>
          <a:ln>
            <a:solidFill>
              <a:srgbClr val="D29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ectángulo 38"/>
          <p:cNvSpPr/>
          <p:nvPr/>
        </p:nvSpPr>
        <p:spPr>
          <a:xfrm>
            <a:off x="250896" y="2252211"/>
            <a:ext cx="8646052" cy="523220"/>
          </a:xfrm>
          <a:prstGeom prst="rect">
            <a:avLst/>
          </a:prstGeom>
        </p:spPr>
        <p:txBody>
          <a:bodyPr wrap="square">
            <a:spAutoFit/>
          </a:bodyPr>
          <a:lstStyle/>
          <a:p>
            <a:pPr algn="just"/>
            <a:r>
              <a:rPr lang="es-MX" sz="1400" dirty="0"/>
              <a:t>Es un </a:t>
            </a:r>
            <a:r>
              <a:rPr lang="es-MX" sz="1400" b="1" dirty="0"/>
              <a:t>área geográfica </a:t>
            </a:r>
            <a:r>
              <a:rPr lang="es-MX" sz="1400" dirty="0"/>
              <a:t>que se define con la finalidad de distribuir de manera equilibrada a la población del país o de una entidad federativa y con ello lograr que cada diputado represente a un número similar de pobladores. </a:t>
            </a:r>
          </a:p>
        </p:txBody>
      </p:sp>
    </p:spTree>
    <p:extLst>
      <p:ext uri="{BB962C8B-B14F-4D97-AF65-F5344CB8AC3E}">
        <p14:creationId xmlns:p14="http://schemas.microsoft.com/office/powerpoint/2010/main" val="163653749"/>
      </p:ext>
    </p:extLst>
  </p:cSld>
  <p:clrMapOvr>
    <a:masterClrMapping/>
  </p:clrMapOvr>
  <p:transition>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6" descr="Imagen relacionada"/>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9221" t="18861" r="7397" b="18322"/>
          <a:stretch/>
        </p:blipFill>
        <p:spPr bwMode="auto">
          <a:xfrm>
            <a:off x="4114239" y="2851907"/>
            <a:ext cx="1821315" cy="1187368"/>
          </a:xfrm>
          <a:prstGeom prst="rect">
            <a:avLst/>
          </a:prstGeom>
          <a:noFill/>
          <a:extLst>
            <a:ext uri="{909E8E84-426E-40DD-AFC4-6F175D3DCCD1}">
              <a14:hiddenFill xmlns:a14="http://schemas.microsoft.com/office/drawing/2010/main">
                <a:solidFill>
                  <a:srgbClr val="FFFFFF"/>
                </a:solidFill>
              </a14:hiddenFill>
            </a:ext>
          </a:extLst>
        </p:spPr>
      </p:pic>
      <p:pic>
        <p:nvPicPr>
          <p:cNvPr id="179" name="Imagen 178"/>
          <p:cNvPicPr>
            <a:picLocks noChangeAspect="1"/>
          </p:cNvPicPr>
          <p:nvPr/>
        </p:nvPicPr>
        <p:blipFill>
          <a:blip r:embed="rId3" cstate="print">
            <a:extLst>
              <a:ext uri="{BEBA8EAE-BF5A-486C-A8C5-ECC9F3942E4B}">
                <a14:imgProps xmlns:a14="http://schemas.microsoft.com/office/drawing/2010/main">
                  <a14:imgLayer r:embed="rId4">
                    <a14:imgEffect>
                      <a14:backgroundRemoval t="0" b="98644" l="0" r="100000">
                        <a14:foregroundMark x1="9066" y1="63051" x2="9066" y2="72881"/>
                        <a14:foregroundMark x1="14835" y1="81695" x2="23626" y2="88475"/>
                        <a14:foregroundMark x1="18681" y1="76610" x2="25275" y2="79322"/>
                        <a14:foregroundMark x1="14011" y1="89492" x2="24176" y2="90508"/>
                        <a14:foregroundMark x1="40934" y1="74576" x2="71978" y2="78644"/>
                        <a14:foregroundMark x1="49176" y1="57966" x2="52198" y2="68475"/>
                        <a14:foregroundMark x1="72802" y1="58644" x2="75000" y2="70847"/>
                        <a14:foregroundMark x1="6319" y1="71864" x2="7418" y2="72542"/>
                        <a14:foregroundMark x1="41209" y1="77288" x2="41209" y2="81017"/>
                        <a14:foregroundMark x1="42308" y1="80678" x2="45879" y2="77966"/>
                        <a14:foregroundMark x1="40385" y1="88475" x2="40110" y2="90169"/>
                        <a14:foregroundMark x1="40659" y1="86441" x2="44780" y2="85085"/>
                        <a14:foregroundMark x1="45604" y1="85085" x2="45879" y2="88475"/>
                        <a14:foregroundMark x1="70330" y1="84746" x2="70330" y2="84746"/>
                        <a14:foregroundMark x1="70604" y1="87119" x2="70604" y2="87119"/>
                        <a14:foregroundMark x1="73077" y1="81017" x2="73077" y2="88475"/>
                        <a14:foregroundMark x1="69505" y1="93559" x2="69505" y2="96949"/>
                        <a14:foregroundMark x1="69505" y1="92542" x2="73901" y2="89153"/>
                        <a14:foregroundMark x1="73352" y1="88814" x2="73901" y2="94237"/>
                        <a14:foregroundMark x1="3846" y1="75932" x2="6593" y2="77627"/>
                        <a14:foregroundMark x1="50549" y1="53898" x2="52747" y2="54915"/>
                        <a14:foregroundMark x1="73077" y1="54237" x2="75000" y2="54237"/>
                        <a14:foregroundMark x1="77198" y1="69492" x2="78022" y2="71186"/>
                      </a14:backgroundRemoval>
                    </a14:imgEffect>
                  </a14:imgLayer>
                </a14:imgProps>
              </a:ext>
              <a:ext uri="{28A0092B-C50C-407E-A947-70E740481C1C}">
                <a14:useLocalDpi xmlns:a14="http://schemas.microsoft.com/office/drawing/2010/main" val="0"/>
              </a:ext>
            </a:extLst>
          </a:blip>
          <a:stretch>
            <a:fillRect/>
          </a:stretch>
        </p:blipFill>
        <p:spPr>
          <a:xfrm>
            <a:off x="3714925" y="3374921"/>
            <a:ext cx="1334308" cy="1082138"/>
          </a:xfrm>
          <a:prstGeom prst="rect">
            <a:avLst/>
          </a:prstGeom>
        </p:spPr>
      </p:pic>
      <p:grpSp>
        <p:nvGrpSpPr>
          <p:cNvPr id="7" name="Grupo 6"/>
          <p:cNvGrpSpPr/>
          <p:nvPr/>
        </p:nvGrpSpPr>
        <p:grpSpPr>
          <a:xfrm>
            <a:off x="435808" y="1230755"/>
            <a:ext cx="8284295" cy="920281"/>
            <a:chOff x="435808" y="1230755"/>
            <a:chExt cx="8284295" cy="920281"/>
          </a:xfrm>
        </p:grpSpPr>
        <p:sp>
          <p:nvSpPr>
            <p:cNvPr id="6" name="Redondear rectángulo de esquina del mismo lado 5"/>
            <p:cNvSpPr/>
            <p:nvPr/>
          </p:nvSpPr>
          <p:spPr>
            <a:xfrm rot="10800000">
              <a:off x="435808" y="1230755"/>
              <a:ext cx="8284295" cy="920281"/>
            </a:xfrm>
            <a:prstGeom prst="round2SameRect">
              <a:avLst/>
            </a:prstGeom>
            <a:solidFill>
              <a:schemeClr val="bg1"/>
            </a:solidFill>
            <a:ln>
              <a:solidFill>
                <a:srgbClr val="7F2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0" name="CuadroTexto 69"/>
            <p:cNvSpPr txBox="1"/>
            <p:nvPr/>
          </p:nvSpPr>
          <p:spPr>
            <a:xfrm>
              <a:off x="470146" y="1251115"/>
              <a:ext cx="8208912" cy="830997"/>
            </a:xfrm>
            <a:prstGeom prst="rect">
              <a:avLst/>
            </a:prstGeom>
            <a:noFill/>
          </p:spPr>
          <p:txBody>
            <a:bodyPr wrap="square" rtlCol="0">
              <a:spAutoFit/>
            </a:bodyPr>
            <a:lstStyle/>
            <a:p>
              <a:pPr algn="just"/>
              <a:r>
                <a:rPr lang="es-MX" sz="1600" dirty="0" smtClean="0">
                  <a:solidFill>
                    <a:srgbClr val="000000"/>
                  </a:solidFill>
                </a:rPr>
                <a:t>Dispositivo ubicado </a:t>
              </a:r>
              <a:r>
                <a:rPr lang="es-MX" sz="1600" b="1" dirty="0" smtClean="0">
                  <a:solidFill>
                    <a:srgbClr val="000000"/>
                  </a:solidFill>
                </a:rPr>
                <a:t>en un lugar fijo </a:t>
              </a:r>
              <a:r>
                <a:rPr lang="es-MX" sz="1600" dirty="0" smtClean="0">
                  <a:solidFill>
                    <a:srgbClr val="000000"/>
                  </a:solidFill>
                </a:rPr>
                <a:t>como (escuelas, oficinas públicas, </a:t>
              </a:r>
              <a:r>
                <a:rPr lang="es-MX" sz="1600" b="1" dirty="0" smtClean="0">
                  <a:solidFill>
                    <a:srgbClr val="000000"/>
                  </a:solidFill>
                </a:rPr>
                <a:t>instalaciones del OPL</a:t>
              </a:r>
              <a:r>
                <a:rPr lang="es-MX" sz="1600" dirty="0" smtClean="0">
                  <a:solidFill>
                    <a:srgbClr val="000000"/>
                  </a:solidFill>
                </a:rPr>
                <a:t>, </a:t>
              </a:r>
              <a:r>
                <a:rPr lang="es-MX" sz="1600" b="1" dirty="0" smtClean="0">
                  <a:solidFill>
                    <a:srgbClr val="000000"/>
                  </a:solidFill>
                </a:rPr>
                <a:t>oficinas municipales</a:t>
              </a:r>
              <a:r>
                <a:rPr lang="es-MX" sz="1600" dirty="0" smtClean="0">
                  <a:solidFill>
                    <a:srgbClr val="000000"/>
                  </a:solidFill>
                </a:rPr>
                <a:t>, etc.), cuyo objetivo es la </a:t>
              </a:r>
              <a:r>
                <a:rPr lang="es-MX" sz="1600" b="1" dirty="0" smtClean="0">
                  <a:solidFill>
                    <a:srgbClr val="000000"/>
                  </a:solidFill>
                </a:rPr>
                <a:t>recepción y concentración </a:t>
              </a:r>
              <a:r>
                <a:rPr lang="es-MX" sz="1600" dirty="0" smtClean="0">
                  <a:solidFill>
                    <a:srgbClr val="000000"/>
                  </a:solidFill>
                </a:rPr>
                <a:t>de paquetes electorales programados para su traslado al órgano competente.</a:t>
              </a:r>
            </a:p>
          </p:txBody>
        </p:sp>
      </p:grpSp>
      <p:sp>
        <p:nvSpPr>
          <p:cNvPr id="137" name="Redondear rectángulo de esquina diagonal 136"/>
          <p:cNvSpPr/>
          <p:nvPr/>
        </p:nvSpPr>
        <p:spPr>
          <a:xfrm>
            <a:off x="481105" y="416321"/>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8" name="Redondear rectángulo de esquina diagonal 137"/>
          <p:cNvSpPr/>
          <p:nvPr/>
        </p:nvSpPr>
        <p:spPr>
          <a:xfrm>
            <a:off x="439288" y="416321"/>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9" name="97 Flecha derecha"/>
          <p:cNvSpPr/>
          <p:nvPr/>
        </p:nvSpPr>
        <p:spPr>
          <a:xfrm rot="400943">
            <a:off x="2908844" y="3743169"/>
            <a:ext cx="313958" cy="437151"/>
          </a:xfrm>
          <a:prstGeom prst="rightArrow">
            <a:avLst>
              <a:gd name="adj1" fmla="val 50000"/>
              <a:gd name="adj2" fmla="val 67320"/>
            </a:avLst>
          </a:prstGeom>
          <a:solidFill>
            <a:srgbClr val="BA00E6"/>
          </a:solidFill>
          <a:ln w="38100">
            <a:solidFill>
              <a:srgbClr val="7030A0"/>
            </a:solidFill>
          </a:ln>
          <a:effectLst>
            <a:outerShdw blurRad="50800" dist="38100" dir="10800000" algn="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63" dirty="0"/>
          </a:p>
        </p:txBody>
      </p:sp>
      <p:grpSp>
        <p:nvGrpSpPr>
          <p:cNvPr id="140" name="141 Grupo"/>
          <p:cNvGrpSpPr/>
          <p:nvPr/>
        </p:nvGrpSpPr>
        <p:grpSpPr>
          <a:xfrm>
            <a:off x="80775" y="2527127"/>
            <a:ext cx="1188152" cy="984383"/>
            <a:chOff x="151334" y="3796101"/>
            <a:chExt cx="1919511" cy="1295701"/>
          </a:xfrm>
          <a:effectLst>
            <a:outerShdw blurRad="50800" dist="38100" dir="2700000" sx="102000" sy="102000" algn="tl" rotWithShape="0">
              <a:prstClr val="black">
                <a:alpha val="40000"/>
              </a:prstClr>
            </a:outerShdw>
          </a:effectLst>
        </p:grpSpPr>
        <p:pic>
          <p:nvPicPr>
            <p:cNvPr id="141" name="Picture 11" descr="C:\Users\do-di-ecb\Downloads\vector-house-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334" y="3796101"/>
              <a:ext cx="1919511" cy="1295701"/>
            </a:xfrm>
            <a:prstGeom prst="rect">
              <a:avLst/>
            </a:prstGeom>
            <a:noFill/>
            <a:extLst>
              <a:ext uri="{909E8E84-426E-40DD-AFC4-6F175D3DCCD1}">
                <a14:hiddenFill xmlns:a14="http://schemas.microsoft.com/office/drawing/2010/main">
                  <a:solidFill>
                    <a:srgbClr val="FFFFFF"/>
                  </a:solidFill>
                </a14:hiddenFill>
              </a:ext>
            </a:extLst>
          </p:spPr>
        </p:pic>
        <p:sp>
          <p:nvSpPr>
            <p:cNvPr id="142" name="143 CuadroTexto"/>
            <p:cNvSpPr txBox="1"/>
            <p:nvPr/>
          </p:nvSpPr>
          <p:spPr>
            <a:xfrm rot="21282920">
              <a:off x="824351" y="4394443"/>
              <a:ext cx="1209208" cy="274893"/>
            </a:xfrm>
            <a:prstGeom prst="rect">
              <a:avLst/>
            </a:prstGeom>
            <a:noFill/>
          </p:spPr>
          <p:txBody>
            <a:bodyPr wrap="square" rtlCol="0">
              <a:spAutoFit/>
            </a:bodyPr>
            <a:lstStyle/>
            <a:p>
              <a:r>
                <a:rPr lang="es-MX" sz="500" b="1" dirty="0">
                  <a:solidFill>
                    <a:srgbClr val="C00000"/>
                  </a:solidFill>
                  <a:latin typeface="Arial Narrow" pitchFamily="34" charset="0"/>
                </a:rPr>
                <a:t>CASILLA UNICA</a:t>
              </a:r>
            </a:p>
          </p:txBody>
        </p:sp>
      </p:grpSp>
      <p:sp>
        <p:nvSpPr>
          <p:cNvPr id="143" name="156 Flecha derecha"/>
          <p:cNvSpPr/>
          <p:nvPr/>
        </p:nvSpPr>
        <p:spPr>
          <a:xfrm rot="814808">
            <a:off x="938432" y="3473855"/>
            <a:ext cx="272424" cy="437151"/>
          </a:xfrm>
          <a:prstGeom prst="rightArrow">
            <a:avLst>
              <a:gd name="adj1" fmla="val 50000"/>
              <a:gd name="adj2" fmla="val 67320"/>
            </a:avLst>
          </a:prstGeom>
          <a:solidFill>
            <a:srgbClr val="BA00E6"/>
          </a:solidFill>
          <a:ln w="38100">
            <a:solidFill>
              <a:srgbClr val="7030A0"/>
            </a:solidFill>
          </a:ln>
          <a:effectLst>
            <a:outerShdw blurRad="50800" dist="38100" dir="10800000" algn="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63" dirty="0"/>
          </a:p>
        </p:txBody>
      </p:sp>
      <p:sp>
        <p:nvSpPr>
          <p:cNvPr id="144" name="Rectángulo 143"/>
          <p:cNvSpPr/>
          <p:nvPr/>
        </p:nvSpPr>
        <p:spPr>
          <a:xfrm>
            <a:off x="6340555" y="2369754"/>
            <a:ext cx="1254930" cy="299978"/>
          </a:xfrm>
          <a:prstGeom prst="rect">
            <a:avLst/>
          </a:prstGeom>
          <a:solidFill>
            <a:schemeClr val="accent1">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900" b="1" dirty="0">
                <a:effectLst>
                  <a:outerShdw blurRad="38100" dist="38100" dir="2700000" algn="tl">
                    <a:srgbClr val="000000">
                      <a:alpha val="43137"/>
                    </a:srgbClr>
                  </a:outerShdw>
                </a:effectLst>
              </a:rPr>
              <a:t>Traslado de Paquetes</a:t>
            </a:r>
          </a:p>
          <a:p>
            <a:pPr algn="ctr"/>
            <a:r>
              <a:rPr lang="es-MX" sz="900" b="1" dirty="0">
                <a:effectLst>
                  <a:outerShdw blurRad="38100" dist="38100" dir="2700000" algn="tl">
                    <a:srgbClr val="000000">
                      <a:alpha val="43137"/>
                    </a:srgbClr>
                  </a:outerShdw>
                </a:effectLst>
              </a:rPr>
              <a:t>Electorales</a:t>
            </a:r>
          </a:p>
        </p:txBody>
      </p:sp>
      <p:sp>
        <p:nvSpPr>
          <p:cNvPr id="145" name="97 Flecha derecha"/>
          <p:cNvSpPr/>
          <p:nvPr/>
        </p:nvSpPr>
        <p:spPr>
          <a:xfrm rot="10800000" flipH="1">
            <a:off x="5985804" y="3125535"/>
            <a:ext cx="280045" cy="244820"/>
          </a:xfrm>
          <a:prstGeom prst="rightArrow">
            <a:avLst>
              <a:gd name="adj1" fmla="val 50000"/>
              <a:gd name="adj2" fmla="val 67320"/>
            </a:avLst>
          </a:prstGeom>
          <a:solidFill>
            <a:srgbClr val="BA00E6"/>
          </a:solidFill>
          <a:ln w="38100">
            <a:solidFill>
              <a:srgbClr val="7030A0"/>
            </a:solidFill>
          </a:ln>
          <a:effectLst>
            <a:outerShdw blurRad="50800" dist="38100" dir="10800000" algn="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63" dirty="0"/>
          </a:p>
        </p:txBody>
      </p:sp>
      <p:sp>
        <p:nvSpPr>
          <p:cNvPr id="148" name="Rectángulo 147"/>
          <p:cNvSpPr/>
          <p:nvPr/>
        </p:nvSpPr>
        <p:spPr>
          <a:xfrm>
            <a:off x="7248498" y="4803612"/>
            <a:ext cx="1708658" cy="462781"/>
          </a:xfrm>
          <a:prstGeom prst="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ES" sz="1600" b="1" dirty="0"/>
              <a:t>Consejo Electoral Distrital</a:t>
            </a:r>
            <a:endParaRPr lang="es-MX" sz="1600" b="1" dirty="0"/>
          </a:p>
        </p:txBody>
      </p:sp>
      <p:pic>
        <p:nvPicPr>
          <p:cNvPr id="14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598" t="37402" r="12069" b="48437"/>
          <a:stretch/>
        </p:blipFill>
        <p:spPr bwMode="auto">
          <a:xfrm>
            <a:off x="3258280" y="2243421"/>
            <a:ext cx="2867546" cy="402595"/>
          </a:xfrm>
          <a:prstGeom prst="rect">
            <a:avLst/>
          </a:prstGeom>
          <a:solidFill>
            <a:schemeClr val="accent2">
              <a:lumMod val="75000"/>
            </a:schemeClr>
          </a:solidFill>
          <a:ln>
            <a:noFill/>
          </a:ln>
          <a:effectLst/>
          <a:extLst/>
        </p:spPr>
      </p:pic>
      <p:pic>
        <p:nvPicPr>
          <p:cNvPr id="150" name="Imagen 14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85079" l="0" r="97984">
                        <a14:foregroundMark x1="22177" y1="8889" x2="40726" y2="22857"/>
                        <a14:foregroundMark x1="32661" y1="5079" x2="38710" y2="3492"/>
                        <a14:foregroundMark x1="38306" y1="14603" x2="38306" y2="17143"/>
                        <a14:foregroundMark x1="17742" y1="36508" x2="42742" y2="32698"/>
                        <a14:foregroundMark x1="53226" y1="20952" x2="60484" y2="20952"/>
                        <a14:foregroundMark x1="45161" y1="9841" x2="45161" y2="22540"/>
                        <a14:foregroundMark x1="31452" y1="10159" x2="36290" y2="9206"/>
                        <a14:foregroundMark x1="45161" y1="10159" x2="58468" y2="17460"/>
                        <a14:foregroundMark x1="48790" y1="13651" x2="65323" y2="18095"/>
                        <a14:foregroundMark x1="64113" y1="27302" x2="72177" y2="27302"/>
                        <a14:foregroundMark x1="18548" y1="53016" x2="56048" y2="48254"/>
                        <a14:foregroundMark x1="17742" y1="71111" x2="27823" y2="68889"/>
                        <a14:foregroundMark x1="51210" y1="63810" x2="49194" y2="70476"/>
                        <a14:foregroundMark x1="20968" y1="9841" x2="22177" y2="27302"/>
                        <a14:foregroundMark x1="24194" y1="21905" x2="31452" y2="20317"/>
                      </a14:backgroundRemoval>
                    </a14:imgEffect>
                  </a14:imgLayer>
                </a14:imgProps>
              </a:ext>
              <a:ext uri="{28A0092B-C50C-407E-A947-70E740481C1C}">
                <a14:useLocalDpi xmlns:a14="http://schemas.microsoft.com/office/drawing/2010/main" val="0"/>
              </a:ext>
            </a:extLst>
          </a:blip>
          <a:srcRect b="19233"/>
          <a:stretch/>
        </p:blipFill>
        <p:spPr>
          <a:xfrm>
            <a:off x="7595485" y="5338105"/>
            <a:ext cx="1028368" cy="1056250"/>
          </a:xfrm>
          <a:prstGeom prst="rect">
            <a:avLst/>
          </a:prstGeom>
        </p:spPr>
      </p:pic>
      <p:sp>
        <p:nvSpPr>
          <p:cNvPr id="153" name="Rectángulo 152"/>
          <p:cNvSpPr/>
          <p:nvPr/>
        </p:nvSpPr>
        <p:spPr>
          <a:xfrm>
            <a:off x="1354082" y="2729417"/>
            <a:ext cx="1421926" cy="275007"/>
          </a:xfrm>
          <a:prstGeom prst="rect">
            <a:avLst/>
          </a:prstGeom>
          <a:solidFill>
            <a:schemeClr val="accent1">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000" b="1" dirty="0">
                <a:effectLst>
                  <a:outerShdw blurRad="38100" dist="38100" dir="2700000" algn="tl">
                    <a:srgbClr val="000000">
                      <a:alpha val="43137"/>
                    </a:srgbClr>
                  </a:outerShdw>
                </a:effectLst>
              </a:rPr>
              <a:t>Traslado de Paquetes</a:t>
            </a:r>
          </a:p>
          <a:p>
            <a:pPr algn="ctr"/>
            <a:r>
              <a:rPr lang="es-MX" sz="1000" b="1" dirty="0">
                <a:effectLst>
                  <a:outerShdw blurRad="38100" dist="38100" dir="2700000" algn="tl">
                    <a:srgbClr val="000000">
                      <a:alpha val="43137"/>
                    </a:srgbClr>
                  </a:outerShdw>
                </a:effectLst>
              </a:rPr>
              <a:t>Electorales</a:t>
            </a:r>
          </a:p>
        </p:txBody>
      </p:sp>
      <p:sp>
        <p:nvSpPr>
          <p:cNvPr id="155" name="Rectángulo 154"/>
          <p:cNvSpPr/>
          <p:nvPr/>
        </p:nvSpPr>
        <p:spPr>
          <a:xfrm>
            <a:off x="6266240" y="3637135"/>
            <a:ext cx="1109563" cy="347477"/>
          </a:xfrm>
          <a:prstGeom prst="rect">
            <a:avLst/>
          </a:prstGeom>
          <a:solidFill>
            <a:srgbClr val="9900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ES" sz="900" b="1" dirty="0"/>
              <a:t>Responsable de Traslado y Auxiliar</a:t>
            </a:r>
            <a:endParaRPr lang="es-MX" sz="900" b="1" dirty="0"/>
          </a:p>
        </p:txBody>
      </p:sp>
      <p:sp>
        <p:nvSpPr>
          <p:cNvPr id="156" name="692 CuadroTexto"/>
          <p:cNvSpPr txBox="1"/>
          <p:nvPr/>
        </p:nvSpPr>
        <p:spPr>
          <a:xfrm>
            <a:off x="3726357" y="2596596"/>
            <a:ext cx="1854286" cy="253916"/>
          </a:xfrm>
          <a:prstGeom prst="rect">
            <a:avLst/>
          </a:prstGeom>
          <a:noFill/>
        </p:spPr>
        <p:txBody>
          <a:bodyPr wrap="square" rtlCol="0">
            <a:spAutoFit/>
          </a:bodyPr>
          <a:lstStyle/>
          <a:p>
            <a:pPr algn="ctr"/>
            <a:r>
              <a:rPr lang="es-MX" sz="1050" b="1" dirty="0">
                <a:solidFill>
                  <a:schemeClr val="accent2">
                    <a:lumMod val="75000"/>
                  </a:schemeClr>
                </a:solidFill>
              </a:rPr>
              <a:t> Paquetes Electorales </a:t>
            </a:r>
            <a:r>
              <a:rPr lang="es-MX" sz="1050" b="1" dirty="0" smtClean="0">
                <a:solidFill>
                  <a:schemeClr val="accent2">
                    <a:lumMod val="75000"/>
                  </a:schemeClr>
                </a:solidFill>
              </a:rPr>
              <a:t>Locales</a:t>
            </a:r>
            <a:endParaRPr lang="es-MX" sz="1050" b="1" dirty="0">
              <a:solidFill>
                <a:schemeClr val="accent2">
                  <a:lumMod val="75000"/>
                </a:schemeClr>
              </a:solidFill>
            </a:endParaRPr>
          </a:p>
        </p:txBody>
      </p:sp>
      <p:grpSp>
        <p:nvGrpSpPr>
          <p:cNvPr id="158" name="19 Grupo"/>
          <p:cNvGrpSpPr/>
          <p:nvPr/>
        </p:nvGrpSpPr>
        <p:grpSpPr>
          <a:xfrm>
            <a:off x="3276291" y="2782843"/>
            <a:ext cx="362513" cy="736522"/>
            <a:chOff x="5741390" y="7334545"/>
            <a:chExt cx="901715" cy="1544916"/>
          </a:xfrm>
        </p:grpSpPr>
        <p:pic>
          <p:nvPicPr>
            <p:cNvPr id="159" name="Picture 7" descr="C:\Users\do-di-ecb\Downloads\Nueva carpeta\anaquel-estante-nuevo-el-mejor-precio-incluye-tornilleria-13364-MLM69724154_2743-F.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33" r="23182" b="7164"/>
            <a:stretch/>
          </p:blipFill>
          <p:spPr bwMode="auto">
            <a:xfrm>
              <a:off x="5741390" y="7334545"/>
              <a:ext cx="901715" cy="1544916"/>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6"/>
            <p:cNvPicPr>
              <a:picLocks noChangeAspect="1" noChangeArrowheads="1"/>
            </p:cNvPicPr>
            <p:nvPr/>
          </p:nvPicPr>
          <p:blipFill rotWithShape="1">
            <a:blip r:embed="rId10" cstate="print">
              <a:clrChange>
                <a:clrFrom>
                  <a:srgbClr val="92D050"/>
                </a:clrFrom>
                <a:clrTo>
                  <a:srgbClr val="92D050">
                    <a:alpha val="0"/>
                  </a:srgbClr>
                </a:clrTo>
              </a:clrChange>
              <a:extLst>
                <a:ext uri="{28A0092B-C50C-407E-A947-70E740481C1C}">
                  <a14:useLocalDpi xmlns:a14="http://schemas.microsoft.com/office/drawing/2010/main" val="0"/>
                </a:ext>
              </a:extLst>
            </a:blip>
            <a:srcRect l="34201" t="20969" r="15700" b="14516"/>
            <a:stretch/>
          </p:blipFill>
          <p:spPr bwMode="auto">
            <a:xfrm>
              <a:off x="5845470" y="7573270"/>
              <a:ext cx="336287" cy="2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 name="Picture 6"/>
            <p:cNvPicPr>
              <a:picLocks noChangeAspect="1" noChangeArrowheads="1"/>
            </p:cNvPicPr>
            <p:nvPr/>
          </p:nvPicPr>
          <p:blipFill rotWithShape="1">
            <a:blip r:embed="rId10" cstate="print">
              <a:clrChange>
                <a:clrFrom>
                  <a:srgbClr val="92D050"/>
                </a:clrFrom>
                <a:clrTo>
                  <a:srgbClr val="92D050">
                    <a:alpha val="0"/>
                  </a:srgbClr>
                </a:clrTo>
              </a:clrChange>
              <a:extLst>
                <a:ext uri="{28A0092B-C50C-407E-A947-70E740481C1C}">
                  <a14:useLocalDpi xmlns:a14="http://schemas.microsoft.com/office/drawing/2010/main" val="0"/>
                </a:ext>
              </a:extLst>
            </a:blip>
            <a:srcRect l="34201" t="20969" r="15700" b="14516"/>
            <a:stretch/>
          </p:blipFill>
          <p:spPr bwMode="auto">
            <a:xfrm>
              <a:off x="6185260" y="7573270"/>
              <a:ext cx="336287" cy="2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 name="Picture 6"/>
            <p:cNvPicPr>
              <a:picLocks noChangeAspect="1" noChangeArrowheads="1"/>
            </p:cNvPicPr>
            <p:nvPr/>
          </p:nvPicPr>
          <p:blipFill rotWithShape="1">
            <a:blip r:embed="rId10" cstate="print">
              <a:clrChange>
                <a:clrFrom>
                  <a:srgbClr val="92D050"/>
                </a:clrFrom>
                <a:clrTo>
                  <a:srgbClr val="92D050">
                    <a:alpha val="0"/>
                  </a:srgbClr>
                </a:clrTo>
              </a:clrChange>
              <a:extLst>
                <a:ext uri="{28A0092B-C50C-407E-A947-70E740481C1C}">
                  <a14:useLocalDpi xmlns:a14="http://schemas.microsoft.com/office/drawing/2010/main" val="0"/>
                </a:ext>
              </a:extLst>
            </a:blip>
            <a:srcRect l="34201" t="20969" r="15700" b="14516"/>
            <a:stretch/>
          </p:blipFill>
          <p:spPr bwMode="auto">
            <a:xfrm>
              <a:off x="5845470" y="7889530"/>
              <a:ext cx="336287" cy="2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 name="Picture 6"/>
            <p:cNvPicPr>
              <a:picLocks noChangeAspect="1" noChangeArrowheads="1"/>
            </p:cNvPicPr>
            <p:nvPr/>
          </p:nvPicPr>
          <p:blipFill rotWithShape="1">
            <a:blip r:embed="rId10" cstate="print">
              <a:clrChange>
                <a:clrFrom>
                  <a:srgbClr val="92D050"/>
                </a:clrFrom>
                <a:clrTo>
                  <a:srgbClr val="92D050">
                    <a:alpha val="0"/>
                  </a:srgbClr>
                </a:clrTo>
              </a:clrChange>
              <a:extLst>
                <a:ext uri="{28A0092B-C50C-407E-A947-70E740481C1C}">
                  <a14:useLocalDpi xmlns:a14="http://schemas.microsoft.com/office/drawing/2010/main" val="0"/>
                </a:ext>
              </a:extLst>
            </a:blip>
            <a:srcRect l="34201" t="20969" r="15700" b="14516"/>
            <a:stretch/>
          </p:blipFill>
          <p:spPr bwMode="auto">
            <a:xfrm>
              <a:off x="6185260" y="7889530"/>
              <a:ext cx="336287" cy="2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 name="Picture 6"/>
            <p:cNvPicPr>
              <a:picLocks noChangeAspect="1" noChangeArrowheads="1"/>
            </p:cNvPicPr>
            <p:nvPr/>
          </p:nvPicPr>
          <p:blipFill rotWithShape="1">
            <a:blip r:embed="rId10" cstate="print">
              <a:clrChange>
                <a:clrFrom>
                  <a:srgbClr val="92D050"/>
                </a:clrFrom>
                <a:clrTo>
                  <a:srgbClr val="92D050">
                    <a:alpha val="0"/>
                  </a:srgbClr>
                </a:clrTo>
              </a:clrChange>
              <a:extLst>
                <a:ext uri="{28A0092B-C50C-407E-A947-70E740481C1C}">
                  <a14:useLocalDpi xmlns:a14="http://schemas.microsoft.com/office/drawing/2010/main" val="0"/>
                </a:ext>
              </a:extLst>
            </a:blip>
            <a:srcRect l="34201" t="20969" r="15700" b="14516"/>
            <a:stretch/>
          </p:blipFill>
          <p:spPr bwMode="auto">
            <a:xfrm>
              <a:off x="5845470" y="8193295"/>
              <a:ext cx="336287" cy="2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 name="Picture 6"/>
            <p:cNvPicPr>
              <a:picLocks noChangeAspect="1" noChangeArrowheads="1"/>
            </p:cNvPicPr>
            <p:nvPr/>
          </p:nvPicPr>
          <p:blipFill rotWithShape="1">
            <a:blip r:embed="rId10" cstate="print">
              <a:clrChange>
                <a:clrFrom>
                  <a:srgbClr val="92D050"/>
                </a:clrFrom>
                <a:clrTo>
                  <a:srgbClr val="92D050">
                    <a:alpha val="0"/>
                  </a:srgbClr>
                </a:clrTo>
              </a:clrChange>
              <a:extLst>
                <a:ext uri="{28A0092B-C50C-407E-A947-70E740481C1C}">
                  <a14:useLocalDpi xmlns:a14="http://schemas.microsoft.com/office/drawing/2010/main" val="0"/>
                </a:ext>
              </a:extLst>
            </a:blip>
            <a:srcRect l="34201" t="20969" r="15700" b="14516"/>
            <a:stretch/>
          </p:blipFill>
          <p:spPr bwMode="auto">
            <a:xfrm>
              <a:off x="6185260" y="8193295"/>
              <a:ext cx="336287" cy="2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 name="Picture 6"/>
            <p:cNvPicPr>
              <a:picLocks noChangeAspect="1" noChangeArrowheads="1"/>
            </p:cNvPicPr>
            <p:nvPr/>
          </p:nvPicPr>
          <p:blipFill rotWithShape="1">
            <a:blip r:embed="rId10" cstate="print">
              <a:clrChange>
                <a:clrFrom>
                  <a:srgbClr val="92D050"/>
                </a:clrFrom>
                <a:clrTo>
                  <a:srgbClr val="92D050">
                    <a:alpha val="0"/>
                  </a:srgbClr>
                </a:clrTo>
              </a:clrChange>
              <a:extLst>
                <a:ext uri="{28A0092B-C50C-407E-A947-70E740481C1C}">
                  <a14:useLocalDpi xmlns:a14="http://schemas.microsoft.com/office/drawing/2010/main" val="0"/>
                </a:ext>
              </a:extLst>
            </a:blip>
            <a:srcRect l="34201" t="20969" r="15700" b="14516"/>
            <a:stretch/>
          </p:blipFill>
          <p:spPr bwMode="auto">
            <a:xfrm>
              <a:off x="5845470" y="8506453"/>
              <a:ext cx="336287" cy="2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 name="Picture 6"/>
            <p:cNvPicPr>
              <a:picLocks noChangeAspect="1" noChangeArrowheads="1"/>
            </p:cNvPicPr>
            <p:nvPr/>
          </p:nvPicPr>
          <p:blipFill rotWithShape="1">
            <a:blip r:embed="rId10" cstate="print">
              <a:clrChange>
                <a:clrFrom>
                  <a:srgbClr val="92D050"/>
                </a:clrFrom>
                <a:clrTo>
                  <a:srgbClr val="92D050">
                    <a:alpha val="0"/>
                  </a:srgbClr>
                </a:clrTo>
              </a:clrChange>
              <a:extLst>
                <a:ext uri="{28A0092B-C50C-407E-A947-70E740481C1C}">
                  <a14:useLocalDpi xmlns:a14="http://schemas.microsoft.com/office/drawing/2010/main" val="0"/>
                </a:ext>
              </a:extLst>
            </a:blip>
            <a:srcRect l="34201" t="20969" r="15700" b="14516"/>
            <a:stretch/>
          </p:blipFill>
          <p:spPr bwMode="auto">
            <a:xfrm>
              <a:off x="6185260" y="8506453"/>
              <a:ext cx="336287" cy="2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8" name="19 Grupo"/>
          <p:cNvGrpSpPr/>
          <p:nvPr/>
        </p:nvGrpSpPr>
        <p:grpSpPr>
          <a:xfrm>
            <a:off x="3665389" y="2811838"/>
            <a:ext cx="362513" cy="736522"/>
            <a:chOff x="5741390" y="7334545"/>
            <a:chExt cx="901715" cy="1544916"/>
          </a:xfrm>
        </p:grpSpPr>
        <p:pic>
          <p:nvPicPr>
            <p:cNvPr id="169" name="Picture 7" descr="C:\Users\do-di-ecb\Downloads\Nueva carpeta\anaquel-estante-nuevo-el-mejor-precio-incluye-tornilleria-13364-MLM69724154_2743-F.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33" r="23182" b="7164"/>
            <a:stretch/>
          </p:blipFill>
          <p:spPr bwMode="auto">
            <a:xfrm>
              <a:off x="5741390" y="7334545"/>
              <a:ext cx="901715" cy="1544916"/>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6"/>
            <p:cNvPicPr>
              <a:picLocks noChangeAspect="1" noChangeArrowheads="1"/>
            </p:cNvPicPr>
            <p:nvPr/>
          </p:nvPicPr>
          <p:blipFill rotWithShape="1">
            <a:blip r:embed="rId10" cstate="print">
              <a:clrChange>
                <a:clrFrom>
                  <a:srgbClr val="92D050"/>
                </a:clrFrom>
                <a:clrTo>
                  <a:srgbClr val="92D050">
                    <a:alpha val="0"/>
                  </a:srgbClr>
                </a:clrTo>
              </a:clrChange>
              <a:extLst>
                <a:ext uri="{28A0092B-C50C-407E-A947-70E740481C1C}">
                  <a14:useLocalDpi xmlns:a14="http://schemas.microsoft.com/office/drawing/2010/main" val="0"/>
                </a:ext>
              </a:extLst>
            </a:blip>
            <a:srcRect l="34201" t="20969" r="15700" b="14516"/>
            <a:stretch/>
          </p:blipFill>
          <p:spPr bwMode="auto">
            <a:xfrm>
              <a:off x="5845470" y="7573270"/>
              <a:ext cx="336287" cy="2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 name="Picture 6"/>
            <p:cNvPicPr>
              <a:picLocks noChangeAspect="1" noChangeArrowheads="1"/>
            </p:cNvPicPr>
            <p:nvPr/>
          </p:nvPicPr>
          <p:blipFill rotWithShape="1">
            <a:blip r:embed="rId10" cstate="print">
              <a:clrChange>
                <a:clrFrom>
                  <a:srgbClr val="92D050"/>
                </a:clrFrom>
                <a:clrTo>
                  <a:srgbClr val="92D050">
                    <a:alpha val="0"/>
                  </a:srgbClr>
                </a:clrTo>
              </a:clrChange>
              <a:extLst>
                <a:ext uri="{28A0092B-C50C-407E-A947-70E740481C1C}">
                  <a14:useLocalDpi xmlns:a14="http://schemas.microsoft.com/office/drawing/2010/main" val="0"/>
                </a:ext>
              </a:extLst>
            </a:blip>
            <a:srcRect l="34201" t="20969" r="15700" b="14516"/>
            <a:stretch/>
          </p:blipFill>
          <p:spPr bwMode="auto">
            <a:xfrm>
              <a:off x="6185260" y="7573270"/>
              <a:ext cx="336287" cy="2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 name="Picture 6"/>
            <p:cNvPicPr>
              <a:picLocks noChangeAspect="1" noChangeArrowheads="1"/>
            </p:cNvPicPr>
            <p:nvPr/>
          </p:nvPicPr>
          <p:blipFill rotWithShape="1">
            <a:blip r:embed="rId10" cstate="print">
              <a:clrChange>
                <a:clrFrom>
                  <a:srgbClr val="92D050"/>
                </a:clrFrom>
                <a:clrTo>
                  <a:srgbClr val="92D050">
                    <a:alpha val="0"/>
                  </a:srgbClr>
                </a:clrTo>
              </a:clrChange>
              <a:extLst>
                <a:ext uri="{28A0092B-C50C-407E-A947-70E740481C1C}">
                  <a14:useLocalDpi xmlns:a14="http://schemas.microsoft.com/office/drawing/2010/main" val="0"/>
                </a:ext>
              </a:extLst>
            </a:blip>
            <a:srcRect l="34201" t="20969" r="15700" b="14516"/>
            <a:stretch/>
          </p:blipFill>
          <p:spPr bwMode="auto">
            <a:xfrm>
              <a:off x="5845470" y="7889530"/>
              <a:ext cx="336287" cy="2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 name="Picture 6"/>
            <p:cNvPicPr>
              <a:picLocks noChangeAspect="1" noChangeArrowheads="1"/>
            </p:cNvPicPr>
            <p:nvPr/>
          </p:nvPicPr>
          <p:blipFill rotWithShape="1">
            <a:blip r:embed="rId10" cstate="print">
              <a:clrChange>
                <a:clrFrom>
                  <a:srgbClr val="92D050"/>
                </a:clrFrom>
                <a:clrTo>
                  <a:srgbClr val="92D050">
                    <a:alpha val="0"/>
                  </a:srgbClr>
                </a:clrTo>
              </a:clrChange>
              <a:extLst>
                <a:ext uri="{28A0092B-C50C-407E-A947-70E740481C1C}">
                  <a14:useLocalDpi xmlns:a14="http://schemas.microsoft.com/office/drawing/2010/main" val="0"/>
                </a:ext>
              </a:extLst>
            </a:blip>
            <a:srcRect l="34201" t="20969" r="15700" b="14516"/>
            <a:stretch/>
          </p:blipFill>
          <p:spPr bwMode="auto">
            <a:xfrm>
              <a:off x="6185260" y="7889530"/>
              <a:ext cx="336287" cy="2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 name="Picture 6"/>
            <p:cNvPicPr>
              <a:picLocks noChangeAspect="1" noChangeArrowheads="1"/>
            </p:cNvPicPr>
            <p:nvPr/>
          </p:nvPicPr>
          <p:blipFill rotWithShape="1">
            <a:blip r:embed="rId10" cstate="print">
              <a:clrChange>
                <a:clrFrom>
                  <a:srgbClr val="92D050"/>
                </a:clrFrom>
                <a:clrTo>
                  <a:srgbClr val="92D050">
                    <a:alpha val="0"/>
                  </a:srgbClr>
                </a:clrTo>
              </a:clrChange>
              <a:extLst>
                <a:ext uri="{28A0092B-C50C-407E-A947-70E740481C1C}">
                  <a14:useLocalDpi xmlns:a14="http://schemas.microsoft.com/office/drawing/2010/main" val="0"/>
                </a:ext>
              </a:extLst>
            </a:blip>
            <a:srcRect l="34201" t="20969" r="15700" b="14516"/>
            <a:stretch/>
          </p:blipFill>
          <p:spPr bwMode="auto">
            <a:xfrm>
              <a:off x="5845470" y="8193295"/>
              <a:ext cx="336287" cy="2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 name="Picture 6"/>
            <p:cNvPicPr>
              <a:picLocks noChangeAspect="1" noChangeArrowheads="1"/>
            </p:cNvPicPr>
            <p:nvPr/>
          </p:nvPicPr>
          <p:blipFill rotWithShape="1">
            <a:blip r:embed="rId10" cstate="print">
              <a:clrChange>
                <a:clrFrom>
                  <a:srgbClr val="92D050"/>
                </a:clrFrom>
                <a:clrTo>
                  <a:srgbClr val="92D050">
                    <a:alpha val="0"/>
                  </a:srgbClr>
                </a:clrTo>
              </a:clrChange>
              <a:extLst>
                <a:ext uri="{28A0092B-C50C-407E-A947-70E740481C1C}">
                  <a14:useLocalDpi xmlns:a14="http://schemas.microsoft.com/office/drawing/2010/main" val="0"/>
                </a:ext>
              </a:extLst>
            </a:blip>
            <a:srcRect l="34201" t="20969" r="15700" b="14516"/>
            <a:stretch/>
          </p:blipFill>
          <p:spPr bwMode="auto">
            <a:xfrm>
              <a:off x="6185260" y="8193295"/>
              <a:ext cx="336287" cy="2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 name="Picture 6"/>
            <p:cNvPicPr>
              <a:picLocks noChangeAspect="1" noChangeArrowheads="1"/>
            </p:cNvPicPr>
            <p:nvPr/>
          </p:nvPicPr>
          <p:blipFill rotWithShape="1">
            <a:blip r:embed="rId10" cstate="print">
              <a:clrChange>
                <a:clrFrom>
                  <a:srgbClr val="92D050"/>
                </a:clrFrom>
                <a:clrTo>
                  <a:srgbClr val="92D050">
                    <a:alpha val="0"/>
                  </a:srgbClr>
                </a:clrTo>
              </a:clrChange>
              <a:extLst>
                <a:ext uri="{28A0092B-C50C-407E-A947-70E740481C1C}">
                  <a14:useLocalDpi xmlns:a14="http://schemas.microsoft.com/office/drawing/2010/main" val="0"/>
                </a:ext>
              </a:extLst>
            </a:blip>
            <a:srcRect l="34201" t="20969" r="15700" b="14516"/>
            <a:stretch/>
          </p:blipFill>
          <p:spPr bwMode="auto">
            <a:xfrm>
              <a:off x="5845470" y="8506453"/>
              <a:ext cx="336287" cy="2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 name="Picture 6"/>
            <p:cNvPicPr>
              <a:picLocks noChangeAspect="1" noChangeArrowheads="1"/>
            </p:cNvPicPr>
            <p:nvPr/>
          </p:nvPicPr>
          <p:blipFill rotWithShape="1">
            <a:blip r:embed="rId10" cstate="print">
              <a:clrChange>
                <a:clrFrom>
                  <a:srgbClr val="92D050"/>
                </a:clrFrom>
                <a:clrTo>
                  <a:srgbClr val="92D050">
                    <a:alpha val="0"/>
                  </a:srgbClr>
                </a:clrTo>
              </a:clrChange>
              <a:extLst>
                <a:ext uri="{28A0092B-C50C-407E-A947-70E740481C1C}">
                  <a14:useLocalDpi xmlns:a14="http://schemas.microsoft.com/office/drawing/2010/main" val="0"/>
                </a:ext>
              </a:extLst>
            </a:blip>
            <a:srcRect l="34201" t="20969" r="15700" b="14516"/>
            <a:stretch/>
          </p:blipFill>
          <p:spPr bwMode="auto">
            <a:xfrm>
              <a:off x="6185260" y="8506453"/>
              <a:ext cx="336287" cy="2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1" name="Grupo 180"/>
          <p:cNvGrpSpPr/>
          <p:nvPr/>
        </p:nvGrpSpPr>
        <p:grpSpPr>
          <a:xfrm>
            <a:off x="6485332" y="2778158"/>
            <a:ext cx="1110153" cy="720982"/>
            <a:chOff x="5356959" y="3471385"/>
            <a:chExt cx="866841" cy="550243"/>
          </a:xfrm>
        </p:grpSpPr>
        <p:pic>
          <p:nvPicPr>
            <p:cNvPr id="182" name="Imagen 181"/>
            <p:cNvPicPr>
              <a:picLocks noChangeAspect="1"/>
            </p:cNvPicPr>
            <p:nvPr/>
          </p:nvPicPr>
          <p:blipFill rotWithShape="1">
            <a:blip r:embed="rId11" cstate="print">
              <a:extLst>
                <a:ext uri="{28A0092B-C50C-407E-A947-70E740481C1C}">
                  <a14:useLocalDpi xmlns:a14="http://schemas.microsoft.com/office/drawing/2010/main" val="0"/>
                </a:ext>
              </a:extLst>
            </a:blip>
            <a:srcRect t="6697" b="8666"/>
            <a:stretch/>
          </p:blipFill>
          <p:spPr>
            <a:xfrm>
              <a:off x="5356959" y="3471385"/>
              <a:ext cx="866841" cy="550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3" name="Picture 2" descr="iepct"/>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756487" y="3533408"/>
              <a:ext cx="148132" cy="125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8" name="Rectángulo 187"/>
          <p:cNvSpPr/>
          <p:nvPr/>
        </p:nvSpPr>
        <p:spPr>
          <a:xfrm>
            <a:off x="359600" y="4397308"/>
            <a:ext cx="1538971" cy="518858"/>
          </a:xfrm>
          <a:prstGeom prst="rect">
            <a:avLst/>
          </a:prstGeom>
          <a:solidFill>
            <a:srgbClr val="9900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050" b="1" dirty="0" smtClean="0"/>
              <a:t>FMDC</a:t>
            </a:r>
            <a:endParaRPr lang="es-MX" sz="1050" b="1" dirty="0"/>
          </a:p>
          <a:p>
            <a:pPr algn="ctr"/>
            <a:r>
              <a:rPr lang="es-MX" sz="1050" b="1" dirty="0"/>
              <a:t>y/o  Capacitador/a Asistente Electoral Local</a:t>
            </a:r>
          </a:p>
        </p:txBody>
      </p:sp>
      <p:pic>
        <p:nvPicPr>
          <p:cNvPr id="190" name="Imagen 189"/>
          <p:cNvPicPr>
            <a:picLocks noChangeAspect="1"/>
          </p:cNvPicPr>
          <p:nvPr/>
        </p:nvPicPr>
        <p:blipFill>
          <a:blip r:embed="rId14" cstate="print">
            <a:extLst>
              <a:ext uri="{BEBA8EAE-BF5A-486C-A8C5-ECC9F3942E4B}">
                <a14:imgProps xmlns:a14="http://schemas.microsoft.com/office/drawing/2010/main">
                  <a14:imgLayer r:embed="rId4">
                    <a14:imgEffect>
                      <a14:backgroundRemoval t="0" b="98644" l="0" r="100000">
                        <a14:foregroundMark x1="9066" y1="63051" x2="9066" y2="72881"/>
                        <a14:foregroundMark x1="14835" y1="81695" x2="23626" y2="88475"/>
                        <a14:foregroundMark x1="18681" y1="76610" x2="25275" y2="79322"/>
                        <a14:foregroundMark x1="14011" y1="89492" x2="24176" y2="90508"/>
                        <a14:foregroundMark x1="40934" y1="74576" x2="71978" y2="78644"/>
                        <a14:foregroundMark x1="49176" y1="57966" x2="52198" y2="68475"/>
                        <a14:foregroundMark x1="72802" y1="58644" x2="75000" y2="70847"/>
                        <a14:foregroundMark x1="6319" y1="71864" x2="7418" y2="72542"/>
                        <a14:foregroundMark x1="41209" y1="77288" x2="41209" y2="81017"/>
                        <a14:foregroundMark x1="42308" y1="80678" x2="45879" y2="77966"/>
                        <a14:foregroundMark x1="40385" y1="88475" x2="40110" y2="90169"/>
                        <a14:foregroundMark x1="40659" y1="86441" x2="44780" y2="85085"/>
                        <a14:foregroundMark x1="45604" y1="85085" x2="45879" y2="88475"/>
                        <a14:foregroundMark x1="70330" y1="84746" x2="70330" y2="84746"/>
                        <a14:foregroundMark x1="70604" y1="87119" x2="70604" y2="87119"/>
                        <a14:foregroundMark x1="73077" y1="81017" x2="73077" y2="88475"/>
                        <a14:foregroundMark x1="69505" y1="93559" x2="69505" y2="96949"/>
                        <a14:foregroundMark x1="69505" y1="92542" x2="73901" y2="89153"/>
                        <a14:foregroundMark x1="73352" y1="88814" x2="73901" y2="94237"/>
                        <a14:foregroundMark x1="3846" y1="75932" x2="6593" y2="77627"/>
                        <a14:foregroundMark x1="50549" y1="53898" x2="52747" y2="54915"/>
                        <a14:foregroundMark x1="73077" y1="54237" x2="75000" y2="54237"/>
                        <a14:foregroundMark x1="77198" y1="69492" x2="78022" y2="71186"/>
                      </a14:backgroundRemoval>
                    </a14:imgEffect>
                  </a14:imgLayer>
                </a14:imgProps>
              </a:ext>
              <a:ext uri="{28A0092B-C50C-407E-A947-70E740481C1C}">
                <a14:useLocalDpi xmlns:a14="http://schemas.microsoft.com/office/drawing/2010/main" val="0"/>
              </a:ext>
            </a:extLst>
          </a:blip>
          <a:stretch>
            <a:fillRect/>
          </a:stretch>
        </p:blipFill>
        <p:spPr>
          <a:xfrm>
            <a:off x="7248498" y="3613048"/>
            <a:ext cx="1334308" cy="1082138"/>
          </a:xfrm>
          <a:prstGeom prst="rect">
            <a:avLst/>
          </a:prstGeom>
        </p:spPr>
      </p:pic>
      <p:grpSp>
        <p:nvGrpSpPr>
          <p:cNvPr id="2" name="Grupo 1"/>
          <p:cNvGrpSpPr/>
          <p:nvPr/>
        </p:nvGrpSpPr>
        <p:grpSpPr>
          <a:xfrm>
            <a:off x="1284956" y="3451078"/>
            <a:ext cx="1566563" cy="1744886"/>
            <a:chOff x="3398065" y="4743009"/>
            <a:chExt cx="3636550" cy="4518621"/>
          </a:xfrm>
        </p:grpSpPr>
        <p:pic>
          <p:nvPicPr>
            <p:cNvPr id="193" name="Picture 6" descr="https://encrypted-tbn0.gstatic.com/images?q=tbn:ANd9GcQHheVIxDoaUr_loKMpL2N_JxGBfjWMPFvxeVYfNqtJkXYcs50z"/>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599" b="100000" l="0" r="100000"/>
                      </a14:imgEffect>
                    </a14:imgLayer>
                  </a14:imgProps>
                </a:ext>
                <a:ext uri="{28A0092B-C50C-407E-A947-70E740481C1C}">
                  <a14:useLocalDpi xmlns:a14="http://schemas.microsoft.com/office/drawing/2010/main" val="0"/>
                </a:ext>
              </a:extLst>
            </a:blip>
            <a:srcRect/>
            <a:stretch>
              <a:fillRect/>
            </a:stretch>
          </p:blipFill>
          <p:spPr bwMode="auto">
            <a:xfrm>
              <a:off x="3398065" y="4743009"/>
              <a:ext cx="3369875" cy="1863474"/>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 descr="http://iepct.org.mx/candidatosindependientes/public/images/logo_iepct.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43754" y="5556432"/>
              <a:ext cx="533351" cy="416834"/>
            </a:xfrm>
            <a:prstGeom prst="rect">
              <a:avLst/>
            </a:prstGeom>
            <a:noFill/>
            <a:scene3d>
              <a:camera prst="isometricOffAxis1Right">
                <a:rot lat="548174" lon="1453883" rev="21592309"/>
              </a:camera>
              <a:lightRig rig="threePt" dir="t"/>
            </a:scene3d>
            <a:extLst>
              <a:ext uri="{909E8E84-426E-40DD-AFC4-6F175D3DCCD1}">
                <a14:hiddenFill xmlns:a14="http://schemas.microsoft.com/office/drawing/2010/main">
                  <a:solidFill>
                    <a:srgbClr val="FFFFFF"/>
                  </a:solidFill>
                </a14:hiddenFill>
              </a:ext>
            </a:extLst>
          </p:spPr>
        </p:pic>
        <p:pic>
          <p:nvPicPr>
            <p:cNvPr id="197" name="Picture 2" descr="http://iepct.org.mx/candidatosindependientes/public/images/logo_iepct.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01265" y="8844797"/>
              <a:ext cx="533350" cy="416833"/>
            </a:xfrm>
            <a:prstGeom prst="rect">
              <a:avLst/>
            </a:prstGeom>
            <a:noFill/>
            <a:scene3d>
              <a:camera prst="isometricOffAxis1Right">
                <a:rot lat="548174" lon="1453883" rev="21592309"/>
              </a:camera>
              <a:lightRig rig="threePt" dir="t"/>
            </a:scene3d>
            <a:extLst>
              <a:ext uri="{909E8E84-426E-40DD-AFC4-6F175D3DCCD1}">
                <a14:hiddenFill xmlns:a14="http://schemas.microsoft.com/office/drawing/2010/main">
                  <a:solidFill>
                    <a:srgbClr val="FFFFFF"/>
                  </a:solidFill>
                </a14:hiddenFill>
              </a:ext>
            </a:extLst>
          </p:spPr>
        </p:pic>
      </p:grpSp>
      <p:sp>
        <p:nvSpPr>
          <p:cNvPr id="195" name="CuadroTexto 194"/>
          <p:cNvSpPr txBox="1"/>
          <p:nvPr/>
        </p:nvSpPr>
        <p:spPr>
          <a:xfrm>
            <a:off x="4251132" y="3182046"/>
            <a:ext cx="1384531" cy="276999"/>
          </a:xfrm>
          <a:prstGeom prst="rect">
            <a:avLst/>
          </a:prstGeom>
          <a:noFill/>
        </p:spPr>
        <p:txBody>
          <a:bodyPr wrap="square" rtlCol="0">
            <a:spAutoFit/>
          </a:bodyPr>
          <a:lstStyle/>
          <a:p>
            <a:r>
              <a:rPr lang="es-MX" sz="1200" b="1" dirty="0" smtClean="0">
                <a:solidFill>
                  <a:schemeClr val="accent2"/>
                </a:solidFill>
              </a:rPr>
              <a:t>CRyT Fijo</a:t>
            </a:r>
            <a:endParaRPr lang="es-MX" sz="1200" b="1" dirty="0">
              <a:solidFill>
                <a:schemeClr val="accent2"/>
              </a:solidFill>
            </a:endParaRPr>
          </a:p>
        </p:txBody>
      </p:sp>
      <p:sp>
        <p:nvSpPr>
          <p:cNvPr id="196" name="97 Flecha derecha"/>
          <p:cNvSpPr/>
          <p:nvPr/>
        </p:nvSpPr>
        <p:spPr>
          <a:xfrm rot="3178222">
            <a:off x="7719253" y="3174382"/>
            <a:ext cx="313958" cy="437151"/>
          </a:xfrm>
          <a:prstGeom prst="rightArrow">
            <a:avLst>
              <a:gd name="adj1" fmla="val 50000"/>
              <a:gd name="adj2" fmla="val 67320"/>
            </a:avLst>
          </a:prstGeom>
          <a:solidFill>
            <a:srgbClr val="BA00E6"/>
          </a:solidFill>
          <a:ln w="38100">
            <a:solidFill>
              <a:srgbClr val="7030A0"/>
            </a:solidFill>
          </a:ln>
          <a:effectLst>
            <a:outerShdw blurRad="50800" dist="38100" dir="10800000" algn="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63" dirty="0"/>
          </a:p>
        </p:txBody>
      </p:sp>
      <p:sp>
        <p:nvSpPr>
          <p:cNvPr id="3" name="Marcador de pie de página 2"/>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01DCEC54-42B0-43A0-B425-471A514466C7}" type="slidenum">
              <a:rPr lang="es-MX" smtClean="0"/>
              <a:t>40</a:t>
            </a:fld>
            <a:endParaRPr lang="es-MX" dirty="0"/>
          </a:p>
        </p:txBody>
      </p:sp>
      <p:sp>
        <p:nvSpPr>
          <p:cNvPr id="4" name="Título 3"/>
          <p:cNvSpPr>
            <a:spLocks noGrp="1"/>
          </p:cNvSpPr>
          <p:nvPr>
            <p:ph type="title"/>
          </p:nvPr>
        </p:nvSpPr>
        <p:spPr>
          <a:xfrm>
            <a:off x="526824" y="125139"/>
            <a:ext cx="7886700" cy="1325563"/>
          </a:xfrm>
        </p:spPr>
        <p:txBody>
          <a:bodyPr/>
          <a:lstStyle/>
          <a:p>
            <a:pPr rtl="0" eaLnBrk="1" latinLnBrk="0" hangingPunct="1"/>
            <a:r>
              <a:rPr lang="es-ES" sz="2300" kern="1200" dirty="0" smtClean="0">
                <a:solidFill>
                  <a:srgbClr val="9C3866"/>
                </a:solidFill>
                <a:effectLst/>
                <a:latin typeface="Calibri" panose="020F0502020204030204" pitchFamily="34" charset="0"/>
                <a:ea typeface="+mn-ea"/>
                <a:cs typeface="+mn-cs"/>
              </a:rPr>
              <a:t>CENTRO DE RECEPCIÓN Y TRASLADO </a:t>
            </a:r>
            <a:r>
              <a:rPr lang="es-ES" sz="2300" b="1" i="1" kern="1200" dirty="0" smtClean="0">
                <a:solidFill>
                  <a:srgbClr val="9C3866"/>
                </a:solidFill>
                <a:effectLst/>
                <a:latin typeface="Calibri" panose="020F0502020204030204" pitchFamily="34" charset="0"/>
                <a:ea typeface="+mn-ea"/>
                <a:cs typeface="+mn-cs"/>
              </a:rPr>
              <a:t>FIJO</a:t>
            </a:r>
            <a:r>
              <a:rPr lang="es-ES" sz="2300" kern="1200" dirty="0" smtClean="0">
                <a:solidFill>
                  <a:srgbClr val="9C3866"/>
                </a:solidFill>
                <a:effectLst/>
                <a:latin typeface="Calibri" panose="020F0502020204030204" pitchFamily="34" charset="0"/>
                <a:ea typeface="+mn-ea"/>
                <a:cs typeface="+mn-cs"/>
              </a:rPr>
              <a:t> </a:t>
            </a:r>
            <a:br>
              <a:rPr lang="es-ES" sz="2300" kern="1200" dirty="0" smtClean="0">
                <a:solidFill>
                  <a:srgbClr val="9C3866"/>
                </a:solidFill>
                <a:effectLst/>
                <a:latin typeface="Calibri" panose="020F0502020204030204" pitchFamily="34" charset="0"/>
                <a:ea typeface="+mn-ea"/>
                <a:cs typeface="+mn-cs"/>
              </a:rPr>
            </a:br>
            <a:r>
              <a:rPr lang="es-ES" sz="2300" kern="1200" dirty="0" smtClean="0">
                <a:solidFill>
                  <a:srgbClr val="9C3866"/>
                </a:solidFill>
                <a:effectLst/>
                <a:latin typeface="Calibri" panose="020F0502020204030204" pitchFamily="34" charset="0"/>
                <a:ea typeface="+mn-ea"/>
                <a:cs typeface="+mn-cs"/>
              </a:rPr>
              <a:t>(CRYT FIJO)</a:t>
            </a:r>
            <a:endParaRPr lang="es-MX" dirty="0" smtClean="0">
              <a:solidFill>
                <a:srgbClr val="9C3866"/>
              </a:solidFill>
              <a:effectLst/>
            </a:endParaRPr>
          </a:p>
        </p:txBody>
      </p:sp>
    </p:spTree>
    <p:extLst>
      <p:ext uri="{BB962C8B-B14F-4D97-AF65-F5344CB8AC3E}">
        <p14:creationId xmlns:p14="http://schemas.microsoft.com/office/powerpoint/2010/main" val="3747298328"/>
      </p:ext>
    </p:extLst>
  </p:cSld>
  <p:clrMapOvr>
    <a:masterClrMapping/>
  </p:clrMapOvr>
  <p:transition>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o 43"/>
          <p:cNvGrpSpPr/>
          <p:nvPr/>
        </p:nvGrpSpPr>
        <p:grpSpPr>
          <a:xfrm>
            <a:off x="530690" y="823965"/>
            <a:ext cx="8048708" cy="5273780"/>
            <a:chOff x="66847" y="1295846"/>
            <a:chExt cx="8594495" cy="5462786"/>
          </a:xfrm>
        </p:grpSpPr>
        <p:pic>
          <p:nvPicPr>
            <p:cNvPr id="46" name="Picture 4" descr="E:\PREP\2017\Capacitación\curso_prep\u2_ine_completo.hyperesources\u2_sub3_basic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6135" y="1295846"/>
              <a:ext cx="1347071" cy="141001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upo 64"/>
            <p:cNvGrpSpPr/>
            <p:nvPr/>
          </p:nvGrpSpPr>
          <p:grpSpPr>
            <a:xfrm>
              <a:off x="6282324" y="4814509"/>
              <a:ext cx="2379018" cy="1067177"/>
              <a:chOff x="-1063917" y="2194572"/>
              <a:chExt cx="5343552" cy="2704314"/>
            </a:xfrm>
          </p:grpSpPr>
          <p:pic>
            <p:nvPicPr>
              <p:cNvPr id="79" name="Imagen 2" descr="image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07" t="60436" r="36234" b="18663"/>
              <a:stretch/>
            </p:blipFill>
            <p:spPr bwMode="auto">
              <a:xfrm>
                <a:off x="-1063917" y="2194572"/>
                <a:ext cx="5343552" cy="270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Imagen 66"/>
              <p:cNvPicPr>
                <a:picLocks noChangeAspect="1"/>
              </p:cNvPicPr>
              <p:nvPr/>
            </p:nvPicPr>
            <p:blipFill rotWithShape="1">
              <a:blip r:embed="rId4" cstate="print"/>
              <a:srcRect r="10977"/>
              <a:stretch/>
            </p:blipFill>
            <p:spPr>
              <a:xfrm>
                <a:off x="3460069" y="2925282"/>
                <a:ext cx="545399" cy="641275"/>
              </a:xfrm>
              <a:prstGeom prst="rect">
                <a:avLst/>
              </a:prstGeom>
            </p:spPr>
          </p:pic>
          <p:pic>
            <p:nvPicPr>
              <p:cNvPr id="81" name="1 Imagen"/>
              <p:cNvPicPr>
                <a:picLocks noChangeAspect="1"/>
              </p:cNvPicPr>
              <p:nvPr/>
            </p:nvPicPr>
            <p:blipFill rotWithShape="1">
              <a:blip r:embed="rId5" cstate="print">
                <a:extLst>
                  <a:ext uri="{28A0092B-C50C-407E-A947-70E740481C1C}">
                    <a14:useLocalDpi xmlns:a14="http://schemas.microsoft.com/office/drawing/2010/main" val="0"/>
                  </a:ext>
                </a:extLst>
              </a:blip>
              <a:srcRect l="1" r="-9511" b="56277"/>
              <a:stretch/>
            </p:blipFill>
            <p:spPr>
              <a:xfrm flipH="1">
                <a:off x="2136484" y="3200956"/>
                <a:ext cx="238076" cy="447671"/>
              </a:xfrm>
              <a:prstGeom prst="rect">
                <a:avLst/>
              </a:prstGeom>
              <a:ln>
                <a:noFill/>
              </a:ln>
              <a:effectLst>
                <a:outerShdw blurRad="292100" dist="139700" dir="2700000" algn="tl" rotWithShape="0">
                  <a:srgbClr val="333333">
                    <a:alpha val="65000"/>
                  </a:srgbClr>
                </a:outerShdw>
              </a:effectLst>
            </p:spPr>
          </p:pic>
          <p:pic>
            <p:nvPicPr>
              <p:cNvPr id="82" name="2 Imagen"/>
              <p:cNvPicPr>
                <a:picLocks noChangeAspect="1"/>
              </p:cNvPicPr>
              <p:nvPr/>
            </p:nvPicPr>
            <p:blipFill rotWithShape="1">
              <a:blip r:embed="rId6" cstate="print">
                <a:extLst>
                  <a:ext uri="{28A0092B-C50C-407E-A947-70E740481C1C}">
                    <a14:useLocalDpi xmlns:a14="http://schemas.microsoft.com/office/drawing/2010/main" val="0"/>
                  </a:ext>
                </a:extLst>
              </a:blip>
              <a:srcRect r="-4059" b="57963"/>
              <a:stretch/>
            </p:blipFill>
            <p:spPr>
              <a:xfrm flipH="1">
                <a:off x="1914222" y="3199104"/>
                <a:ext cx="197889" cy="440645"/>
              </a:xfrm>
              <a:prstGeom prst="rect">
                <a:avLst/>
              </a:prstGeom>
              <a:ln>
                <a:noFill/>
              </a:ln>
              <a:effectLst>
                <a:outerShdw blurRad="292100" dist="139700" dir="2700000" algn="tl" rotWithShape="0">
                  <a:srgbClr val="333333">
                    <a:alpha val="65000"/>
                  </a:srgbClr>
                </a:outerShdw>
              </a:effectLst>
            </p:spPr>
          </p:pic>
          <p:pic>
            <p:nvPicPr>
              <p:cNvPr id="83" name="6 Imagen"/>
              <p:cNvPicPr>
                <a:picLocks noChangeAspect="1"/>
              </p:cNvPicPr>
              <p:nvPr/>
            </p:nvPicPr>
            <p:blipFill rotWithShape="1">
              <a:blip r:embed="rId7" cstate="print">
                <a:extLst>
                  <a:ext uri="{28A0092B-C50C-407E-A947-70E740481C1C}">
                    <a14:useLocalDpi xmlns:a14="http://schemas.microsoft.com/office/drawing/2010/main" val="0"/>
                  </a:ext>
                </a:extLst>
              </a:blip>
              <a:srcRect b="55181"/>
              <a:stretch/>
            </p:blipFill>
            <p:spPr>
              <a:xfrm flipH="1">
                <a:off x="2395688" y="3190226"/>
                <a:ext cx="216889" cy="457817"/>
              </a:xfrm>
              <a:prstGeom prst="rect">
                <a:avLst/>
              </a:prstGeom>
              <a:ln>
                <a:noFill/>
              </a:ln>
              <a:effectLst>
                <a:outerShdw blurRad="292100" dist="139700" dir="2700000" algn="tl" rotWithShape="0">
                  <a:srgbClr val="333333">
                    <a:alpha val="65000"/>
                  </a:srgbClr>
                </a:outerShdw>
              </a:effectLst>
            </p:spPr>
          </p:pic>
          <p:pic>
            <p:nvPicPr>
              <p:cNvPr id="84" name="Imagen 71"/>
              <p:cNvPicPr>
                <a:picLocks noChangeAspect="1"/>
              </p:cNvPicPr>
              <p:nvPr/>
            </p:nvPicPr>
            <p:blipFill rotWithShape="1">
              <a:blip r:embed="rId4" cstate="print"/>
              <a:srcRect t="40795"/>
              <a:stretch/>
            </p:blipFill>
            <p:spPr>
              <a:xfrm>
                <a:off x="2858302" y="2946187"/>
                <a:ext cx="612653" cy="379670"/>
              </a:xfrm>
              <a:prstGeom prst="rect">
                <a:avLst/>
              </a:prstGeom>
            </p:spPr>
          </p:pic>
          <p:pic>
            <p:nvPicPr>
              <p:cNvPr id="99" name="Imagen 72"/>
              <p:cNvPicPr>
                <a:picLocks noChangeAspect="1"/>
              </p:cNvPicPr>
              <p:nvPr/>
            </p:nvPicPr>
            <p:blipFill>
              <a:blip r:embed="rId4" cstate="print"/>
              <a:stretch>
                <a:fillRect/>
              </a:stretch>
            </p:blipFill>
            <p:spPr>
              <a:xfrm>
                <a:off x="2709770" y="2920807"/>
                <a:ext cx="612653" cy="641275"/>
              </a:xfrm>
              <a:prstGeom prst="rect">
                <a:avLst/>
              </a:prstGeom>
            </p:spPr>
          </p:pic>
          <p:pic>
            <p:nvPicPr>
              <p:cNvPr id="100" name="Imagen 73"/>
              <p:cNvPicPr>
                <a:picLocks noChangeAspect="1"/>
              </p:cNvPicPr>
              <p:nvPr/>
            </p:nvPicPr>
            <p:blipFill rotWithShape="1">
              <a:blip r:embed="rId4" cstate="print"/>
              <a:srcRect b="40355"/>
              <a:stretch/>
            </p:blipFill>
            <p:spPr>
              <a:xfrm>
                <a:off x="2779133" y="3256597"/>
                <a:ext cx="612653" cy="382489"/>
              </a:xfrm>
              <a:prstGeom prst="rect">
                <a:avLst/>
              </a:prstGeom>
            </p:spPr>
          </p:pic>
          <p:pic>
            <p:nvPicPr>
              <p:cNvPr id="112"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42277"/>
              <a:stretch/>
            </p:blipFill>
            <p:spPr bwMode="auto">
              <a:xfrm flipH="1">
                <a:off x="1175445" y="3171792"/>
                <a:ext cx="418110" cy="520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49" name="Picture 3" descr="E:\PREP\2017\Capacitación\curso_prep\u2_ine_completo.hyperesources\u2_sub4_paquet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9794" y="2419961"/>
              <a:ext cx="1276166" cy="1437205"/>
            </a:xfrm>
            <a:prstGeom prst="rect">
              <a:avLst/>
            </a:prstGeom>
            <a:noFill/>
            <a:extLst>
              <a:ext uri="{909E8E84-426E-40DD-AFC4-6F175D3DCCD1}">
                <a14:hiddenFill xmlns:a14="http://schemas.microsoft.com/office/drawing/2010/main">
                  <a:solidFill>
                    <a:srgbClr val="FFFFFF"/>
                  </a:solidFill>
                </a14:hiddenFill>
              </a:ext>
            </a:extLst>
          </p:spPr>
        </p:pic>
        <p:sp>
          <p:nvSpPr>
            <p:cNvPr id="50" name="4 Rectángulo"/>
            <p:cNvSpPr/>
            <p:nvPr/>
          </p:nvSpPr>
          <p:spPr>
            <a:xfrm>
              <a:off x="5636889" y="1476865"/>
              <a:ext cx="3024453" cy="318807"/>
            </a:xfrm>
            <a:prstGeom prst="rect">
              <a:avLst/>
            </a:prstGeom>
          </p:spPr>
          <p:txBody>
            <a:bodyPr wrap="square">
              <a:spAutoFit/>
            </a:bodyPr>
            <a:lstStyle/>
            <a:p>
              <a:pPr marL="0" indent="0">
                <a:buNone/>
              </a:pPr>
              <a:r>
                <a:rPr lang="es-MX" sz="1400" dirty="0" smtClean="0">
                  <a:solidFill>
                    <a:srgbClr val="000000"/>
                  </a:solidFill>
                  <a:cs typeface="Arial" panose="020B0604020202020204" pitchFamily="34" charset="0"/>
                </a:rPr>
                <a:t>Al menos </a:t>
              </a:r>
              <a:r>
                <a:rPr lang="es-MX" sz="1400" b="1" u="sng" dirty="0" smtClean="0">
                  <a:solidFill>
                    <a:srgbClr val="000000"/>
                  </a:solidFill>
                  <a:cs typeface="Arial" panose="020B0604020202020204" pitchFamily="34" charset="0"/>
                </a:rPr>
                <a:t>dos</a:t>
              </a:r>
              <a:r>
                <a:rPr lang="es-MX" sz="1400" dirty="0" smtClean="0">
                  <a:solidFill>
                    <a:srgbClr val="000000"/>
                  </a:solidFill>
                  <a:cs typeface="Arial" panose="020B0604020202020204" pitchFamily="34" charset="0"/>
                </a:rPr>
                <a:t> paquetes electorales.</a:t>
              </a:r>
              <a:endParaRPr lang="es-MX" sz="1400" dirty="0">
                <a:solidFill>
                  <a:srgbClr val="000000"/>
                </a:solidFill>
                <a:cs typeface="Arial" panose="020B0604020202020204" pitchFamily="34" charset="0"/>
              </a:endParaRPr>
            </a:p>
          </p:txBody>
        </p:sp>
        <p:sp>
          <p:nvSpPr>
            <p:cNvPr id="53" name="5 Rectángulo"/>
            <p:cNvSpPr/>
            <p:nvPr/>
          </p:nvSpPr>
          <p:spPr>
            <a:xfrm>
              <a:off x="130708" y="2102881"/>
              <a:ext cx="599439" cy="1052063"/>
            </a:xfrm>
            <a:prstGeom prst="rect">
              <a:avLst/>
            </a:prstGeom>
            <a:noFill/>
            <a:ln>
              <a:noFill/>
            </a:ln>
          </p:spPr>
          <p:txBody>
            <a:bodyPr wrap="none" lIns="91440" tIns="45720" rIns="91440" bIns="45720">
              <a:spAutoFit/>
            </a:bodyPr>
            <a:lstStyle/>
            <a:p>
              <a:pPr algn="ctr"/>
              <a:r>
                <a:rPr lang="es-ES" sz="6000" dirty="0" smtClean="0">
                  <a:solidFill>
                    <a:srgbClr val="3E5D6F"/>
                  </a:solidFill>
                  <a:latin typeface="ITC Avant Garde Gothic Demi" panose="020B0802020202020204" pitchFamily="34" charset="0"/>
                </a:rPr>
                <a:t>1</a:t>
              </a:r>
              <a:endParaRPr lang="es-ES" sz="6000" dirty="0">
                <a:solidFill>
                  <a:srgbClr val="3E5D6F"/>
                </a:solidFill>
                <a:latin typeface="ITC Avant Garde Gothic Demi" panose="020B0802020202020204" pitchFamily="34" charset="0"/>
              </a:endParaRPr>
            </a:p>
          </p:txBody>
        </p:sp>
        <p:sp>
          <p:nvSpPr>
            <p:cNvPr id="58" name="89 Rectángulo"/>
            <p:cNvSpPr/>
            <p:nvPr/>
          </p:nvSpPr>
          <p:spPr>
            <a:xfrm>
              <a:off x="66847" y="5022219"/>
              <a:ext cx="6773258" cy="1243347"/>
            </a:xfrm>
            <a:prstGeom prst="rect">
              <a:avLst/>
            </a:prstGeom>
          </p:spPr>
          <p:txBody>
            <a:bodyPr wrap="square">
              <a:spAutoFit/>
            </a:bodyPr>
            <a:lstStyle/>
            <a:p>
              <a:pPr marL="0" indent="0">
                <a:buNone/>
              </a:pPr>
              <a:r>
                <a:rPr lang="es-MX" sz="1600" b="1" i="1" dirty="0" smtClean="0">
                  <a:solidFill>
                    <a:srgbClr val="3E5D6F"/>
                  </a:solidFill>
                  <a:cs typeface="Arial" panose="020B0604020202020204" pitchFamily="34" charset="0"/>
                </a:rPr>
                <a:t>Al arribo del vehículo, no están listos todos los paquetes</a:t>
              </a:r>
              <a:r>
                <a:rPr lang="es-MX" sz="1400" dirty="0" smtClean="0">
                  <a:solidFill>
                    <a:srgbClr val="000000"/>
                  </a:solidFill>
                  <a:cs typeface="Arial" panose="020B0604020202020204" pitchFamily="34" charset="0"/>
                </a:rPr>
                <a:t>.</a:t>
              </a:r>
            </a:p>
            <a:p>
              <a:pPr marL="0" indent="0">
                <a:buNone/>
              </a:pPr>
              <a:endParaRPr lang="es-MX" sz="1400" dirty="0">
                <a:solidFill>
                  <a:srgbClr val="000000"/>
                </a:solidFill>
                <a:cs typeface="Arial" panose="020B0604020202020204" pitchFamily="34" charset="0"/>
              </a:endParaRPr>
            </a:p>
            <a:p>
              <a:pPr marL="285750" indent="-285750">
                <a:buFont typeface="Arial" panose="020B0604020202020204" pitchFamily="34" charset="0"/>
                <a:buChar char="•"/>
              </a:pPr>
              <a:r>
                <a:rPr lang="es-MX" sz="1400" dirty="0" smtClean="0">
                  <a:solidFill>
                    <a:srgbClr val="000000"/>
                  </a:solidFill>
                  <a:cs typeface="Arial" panose="020B0604020202020204" pitchFamily="34" charset="0"/>
                </a:rPr>
                <a:t>Espera a que estén listos el resto de los paquetes.</a:t>
              </a:r>
            </a:p>
            <a:p>
              <a:pPr marL="285750" indent="-285750">
                <a:buFont typeface="Arial" panose="020B0604020202020204" pitchFamily="34" charset="0"/>
                <a:buChar char="•"/>
              </a:pPr>
              <a:r>
                <a:rPr lang="es-MX" sz="1400" dirty="0">
                  <a:solidFill>
                    <a:srgbClr val="000000"/>
                  </a:solidFill>
                  <a:cs typeface="Arial" panose="020B0604020202020204" pitchFamily="34" charset="0"/>
                </a:rPr>
                <a:t>O</a:t>
              </a:r>
              <a:r>
                <a:rPr lang="es-MX" sz="1400" dirty="0" smtClean="0">
                  <a:solidFill>
                    <a:srgbClr val="000000"/>
                  </a:solidFill>
                  <a:cs typeface="Arial" panose="020B0604020202020204" pitchFamily="34" charset="0"/>
                </a:rPr>
                <a:t>perar  con un vehículo adecuado de acuerdo al mecanismo de recolección diseñado en el estudio de factibilidad.</a:t>
              </a:r>
              <a:endParaRPr lang="es-MX" sz="1400" dirty="0">
                <a:solidFill>
                  <a:srgbClr val="000000"/>
                </a:solidFill>
                <a:cs typeface="Arial" panose="020B0604020202020204" pitchFamily="34" charset="0"/>
              </a:endParaRPr>
            </a:p>
          </p:txBody>
        </p:sp>
        <p:grpSp>
          <p:nvGrpSpPr>
            <p:cNvPr id="59" name="7 Grupo"/>
            <p:cNvGrpSpPr/>
            <p:nvPr/>
          </p:nvGrpSpPr>
          <p:grpSpPr>
            <a:xfrm>
              <a:off x="6840105" y="5832803"/>
              <a:ext cx="1624353" cy="925829"/>
              <a:chOff x="6583663" y="5861761"/>
              <a:chExt cx="2066258" cy="1333016"/>
            </a:xfrm>
          </p:grpSpPr>
          <p:grpSp>
            <p:nvGrpSpPr>
              <p:cNvPr id="69" name="Grupo 142"/>
              <p:cNvGrpSpPr/>
              <p:nvPr/>
            </p:nvGrpSpPr>
            <p:grpSpPr>
              <a:xfrm flipH="1">
                <a:off x="6583663" y="5861761"/>
                <a:ext cx="2066258" cy="1333016"/>
                <a:chOff x="586211" y="4297190"/>
                <a:chExt cx="1472786" cy="826832"/>
              </a:xfrm>
            </p:grpSpPr>
            <p:pic>
              <p:nvPicPr>
                <p:cNvPr id="75" name="Imagen 2" descr="image00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4640" t="73809" r="2756" b="13577"/>
                <a:stretch/>
              </p:blipFill>
              <p:spPr bwMode="auto">
                <a:xfrm flipH="1">
                  <a:off x="586211" y="4297190"/>
                  <a:ext cx="1472786" cy="82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27 Imagen"/>
                <p:cNvPicPr>
                  <a:picLocks noChangeAspect="1"/>
                </p:cNvPicPr>
                <p:nvPr/>
              </p:nvPicPr>
              <p:blipFill rotWithShape="1">
                <a:blip r:embed="rId11" cstate="print">
                  <a:extLst>
                    <a:ext uri="{28A0092B-C50C-407E-A947-70E740481C1C}">
                      <a14:useLocalDpi xmlns:a14="http://schemas.microsoft.com/office/drawing/2010/main" val="0"/>
                    </a:ext>
                  </a:extLst>
                </a:blip>
                <a:srcRect l="2" r="6182" b="63474"/>
                <a:stretch/>
              </p:blipFill>
              <p:spPr>
                <a:xfrm>
                  <a:off x="1289104" y="4466999"/>
                  <a:ext cx="146882" cy="155809"/>
                </a:xfrm>
                <a:prstGeom prst="rect">
                  <a:avLst/>
                </a:prstGeom>
                <a:ln>
                  <a:noFill/>
                </a:ln>
                <a:effectLst>
                  <a:outerShdw blurRad="292100" dist="139700" dir="2700000" algn="tl" rotWithShape="0">
                    <a:srgbClr val="333333">
                      <a:alpha val="65000"/>
                    </a:srgbClr>
                  </a:outerShdw>
                </a:effectLst>
              </p:spPr>
            </p:pic>
          </p:grpSp>
          <p:grpSp>
            <p:nvGrpSpPr>
              <p:cNvPr id="70" name="92 Grupo"/>
              <p:cNvGrpSpPr/>
              <p:nvPr/>
            </p:nvGrpSpPr>
            <p:grpSpPr>
              <a:xfrm>
                <a:off x="7825425" y="6033947"/>
                <a:ext cx="273706" cy="300929"/>
                <a:chOff x="-284100" y="2528102"/>
                <a:chExt cx="1570763" cy="1228506"/>
              </a:xfrm>
            </p:grpSpPr>
            <p:pic>
              <p:nvPicPr>
                <p:cNvPr id="72"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4342" b="36128"/>
                <a:stretch/>
              </p:blipFill>
              <p:spPr bwMode="auto">
                <a:xfrm flipH="1">
                  <a:off x="-284100" y="2528102"/>
                  <a:ext cx="837036" cy="1032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3" name="Imagen 78"/>
                <p:cNvPicPr>
                  <a:picLocks noChangeAspect="1"/>
                </p:cNvPicPr>
                <p:nvPr/>
              </p:nvPicPr>
              <p:blipFill rotWithShape="1">
                <a:blip r:embed="rId13"/>
                <a:srcRect t="23038"/>
                <a:stretch/>
              </p:blipFill>
              <p:spPr>
                <a:xfrm flipH="1">
                  <a:off x="265755" y="3082630"/>
                  <a:ext cx="1020908" cy="673978"/>
                </a:xfrm>
                <a:prstGeom prst="rect">
                  <a:avLst/>
                </a:prstGeom>
              </p:spPr>
            </p:pic>
          </p:grpSp>
        </p:grpSp>
        <p:grpSp>
          <p:nvGrpSpPr>
            <p:cNvPr id="60" name="46 Grupo"/>
            <p:cNvGrpSpPr/>
            <p:nvPr/>
          </p:nvGrpSpPr>
          <p:grpSpPr>
            <a:xfrm>
              <a:off x="2300875" y="2419962"/>
              <a:ext cx="4399870" cy="1437204"/>
              <a:chOff x="8100800" y="3577409"/>
              <a:chExt cx="8074518" cy="2871969"/>
            </a:xfrm>
          </p:grpSpPr>
          <p:pic>
            <p:nvPicPr>
              <p:cNvPr id="66" name="Picture 2" descr="C:\Users\angeles\Pictures\Paquete Elec.png"/>
              <p:cNvPicPr>
                <a:picLocks noChangeAspect="1" noChangeArrowheads="1"/>
              </p:cNvPicPr>
              <p:nvPr/>
            </p:nvPicPr>
            <p:blipFill>
              <a:blip r:embed="rId14" cstate="print">
                <a:clrChange>
                  <a:clrFrom>
                    <a:srgbClr val="FFFFFF"/>
                  </a:clrFrom>
                  <a:clrTo>
                    <a:srgbClr val="FFFFFF">
                      <a:alpha val="0"/>
                    </a:srgbClr>
                  </a:clrTo>
                </a:clrChange>
                <a:duotone>
                  <a:prstClr val="black"/>
                  <a:srgbClr val="FFCCCC">
                    <a:tint val="45000"/>
                    <a:satMod val="400000"/>
                  </a:srgbClr>
                </a:duotone>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257026" y="3577409"/>
                <a:ext cx="2918292" cy="2871969"/>
              </a:xfrm>
              <a:prstGeom prst="round1Rect">
                <a:avLst/>
              </a:prstGeom>
              <a:noFill/>
              <a:extLst>
                <a:ext uri="{909E8E84-426E-40DD-AFC4-6F175D3DCCD1}">
                  <a14:hiddenFill xmlns:a14="http://schemas.microsoft.com/office/drawing/2010/main">
                    <a:solidFill>
                      <a:srgbClr val="FFFFFF"/>
                    </a:solidFill>
                  </a14:hiddenFill>
                </a:ext>
              </a:extLst>
            </p:spPr>
          </p:pic>
          <p:sp>
            <p:nvSpPr>
              <p:cNvPr id="67" name="51 CuadroTexto"/>
              <p:cNvSpPr txBox="1"/>
              <p:nvPr/>
            </p:nvSpPr>
            <p:spPr>
              <a:xfrm rot="19680000">
                <a:off x="8100800" y="5387574"/>
                <a:ext cx="716592" cy="351963"/>
              </a:xfrm>
              <a:prstGeom prst="round1Rect">
                <a:avLst/>
              </a:prstGeom>
              <a:noFill/>
            </p:spPr>
            <p:txBody>
              <a:bodyPr wrap="square" rtlCol="0">
                <a:spAutoFit/>
              </a:bodyPr>
              <a:lstStyle/>
              <a:p>
                <a:r>
                  <a:rPr lang="es-MX" sz="300" b="1" dirty="0" smtClean="0">
                    <a:solidFill>
                      <a:srgbClr val="000000"/>
                    </a:solidFill>
                  </a:rPr>
                  <a:t>OPL</a:t>
                </a:r>
                <a:endParaRPr lang="es-MX" sz="300" b="1" dirty="0">
                  <a:solidFill>
                    <a:srgbClr val="000000"/>
                  </a:solidFill>
                </a:endParaRPr>
              </a:p>
            </p:txBody>
          </p:sp>
        </p:grpSp>
        <p:sp>
          <p:nvSpPr>
            <p:cNvPr id="63" name="54 CuadroTexto"/>
            <p:cNvSpPr txBox="1"/>
            <p:nvPr/>
          </p:nvSpPr>
          <p:spPr>
            <a:xfrm rot="19680000">
              <a:off x="6550278" y="3544454"/>
              <a:ext cx="390477" cy="176131"/>
            </a:xfrm>
            <a:prstGeom prst="round1Rect">
              <a:avLst/>
            </a:prstGeom>
            <a:noFill/>
          </p:spPr>
          <p:txBody>
            <a:bodyPr wrap="square" rtlCol="0">
              <a:spAutoFit/>
            </a:bodyPr>
            <a:lstStyle/>
            <a:p>
              <a:r>
                <a:rPr lang="es-MX" sz="300" b="1" dirty="0" smtClean="0">
                  <a:solidFill>
                    <a:srgbClr val="000000"/>
                  </a:solidFill>
                </a:rPr>
                <a:t>OPL</a:t>
              </a:r>
              <a:endParaRPr lang="es-MX" sz="300" b="1" dirty="0">
                <a:solidFill>
                  <a:srgbClr val="000000"/>
                </a:solidFill>
              </a:endParaRPr>
            </a:p>
          </p:txBody>
        </p:sp>
      </p:grpSp>
      <p:cxnSp>
        <p:nvCxnSpPr>
          <p:cNvPr id="114" name="Conector recto 113"/>
          <p:cNvCxnSpPr/>
          <p:nvPr/>
        </p:nvCxnSpPr>
        <p:spPr>
          <a:xfrm>
            <a:off x="607795" y="3432430"/>
            <a:ext cx="8110971" cy="22302"/>
          </a:xfrm>
          <a:prstGeom prst="line">
            <a:avLst/>
          </a:prstGeom>
          <a:ln w="76200">
            <a:solidFill>
              <a:srgbClr val="3E5D6F"/>
            </a:solidFill>
          </a:ln>
        </p:spPr>
        <p:style>
          <a:lnRef idx="1">
            <a:schemeClr val="accent1"/>
          </a:lnRef>
          <a:fillRef idx="0">
            <a:schemeClr val="accent1"/>
          </a:fillRef>
          <a:effectRef idx="0">
            <a:schemeClr val="accent1"/>
          </a:effectRef>
          <a:fontRef idx="minor">
            <a:schemeClr val="tx1"/>
          </a:fontRef>
        </p:style>
      </p:cxnSp>
      <p:pic>
        <p:nvPicPr>
          <p:cNvPr id="41" name="Picture 2" descr="http://iepct.org.mx/candidatosindependientes/public/images/logo_iepct.gi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25424" y="4789849"/>
            <a:ext cx="733129" cy="3328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41</a:t>
            </a:fld>
            <a:endParaRPr lang="es-MX" dirty="0"/>
          </a:p>
        </p:txBody>
      </p:sp>
      <p:sp>
        <p:nvSpPr>
          <p:cNvPr id="3" name="Título 2"/>
          <p:cNvSpPr>
            <a:spLocks noGrp="1"/>
          </p:cNvSpPr>
          <p:nvPr>
            <p:ph type="title"/>
          </p:nvPr>
        </p:nvSpPr>
        <p:spPr/>
        <p:txBody>
          <a:bodyPr/>
          <a:lstStyle/>
          <a:p>
            <a:pPr rtl="0" eaLnBrk="1" latinLnBrk="0" hangingPunct="1"/>
            <a:r>
              <a:rPr lang="es-MX" sz="1800" b="1" kern="1200" dirty="0" smtClean="0">
                <a:solidFill>
                  <a:srgbClr val="9C3866"/>
                </a:solidFill>
                <a:effectLst/>
                <a:latin typeface="Calibri" panose="020F0502020204030204" pitchFamily="34" charset="0"/>
                <a:ea typeface="+mn-ea"/>
                <a:cs typeface="+mn-cs"/>
              </a:rPr>
              <a:t>CASILLA ÚNICA</a:t>
            </a:r>
            <a:endParaRPr lang="es-MX" dirty="0" smtClean="0">
              <a:solidFill>
                <a:srgbClr val="9C3866"/>
              </a:solidFill>
              <a:effectLst/>
            </a:endParaRPr>
          </a:p>
          <a:p>
            <a:endParaRPr lang="es-MX" dirty="0"/>
          </a:p>
        </p:txBody>
      </p:sp>
    </p:spTree>
    <p:extLst>
      <p:ext uri="{BB962C8B-B14F-4D97-AF65-F5344CB8AC3E}">
        <p14:creationId xmlns:p14="http://schemas.microsoft.com/office/powerpoint/2010/main" val="3251232353"/>
      </p:ext>
    </p:extLst>
  </p:cSld>
  <p:clrMapOvr>
    <a:masterClrMapping/>
  </p:clrMapOvr>
  <p:transition>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675623" y="116689"/>
            <a:ext cx="4111876" cy="369332"/>
          </a:xfrm>
          <a:prstGeom prst="rect">
            <a:avLst/>
          </a:prstGeom>
          <a:solidFill>
            <a:srgbClr val="7F2146"/>
          </a:solidFill>
        </p:spPr>
        <p:txBody>
          <a:bodyPr wrap="square">
            <a:spAutoFit/>
          </a:bodyPr>
          <a:lstStyle/>
          <a:p>
            <a:pPr algn="just"/>
            <a:endParaRPr lang="es-MX" b="1" dirty="0">
              <a:solidFill>
                <a:schemeClr val="bg1"/>
              </a:solidFill>
            </a:endParaRPr>
          </a:p>
        </p:txBody>
      </p:sp>
      <p:sp>
        <p:nvSpPr>
          <p:cNvPr id="4" name="Rectángulo 3"/>
          <p:cNvSpPr/>
          <p:nvPr/>
        </p:nvSpPr>
        <p:spPr>
          <a:xfrm>
            <a:off x="203200" y="534870"/>
            <a:ext cx="3963243" cy="6175024"/>
          </a:xfrm>
          <a:prstGeom prst="rect">
            <a:avLst/>
          </a:prstGeom>
          <a:solidFill>
            <a:schemeClr val="bg1"/>
          </a:solidFill>
          <a:ln>
            <a:solidFill>
              <a:srgbClr val="9C3866"/>
            </a:solidFill>
          </a:ln>
        </p:spPr>
        <p:txBody>
          <a:bodyPr wrap="square">
            <a:spAutoFit/>
          </a:bodyPr>
          <a:lstStyle/>
          <a:p>
            <a:pPr algn="just"/>
            <a:r>
              <a:rPr lang="es-ES" sz="1400" dirty="0"/>
              <a:t>Las </a:t>
            </a:r>
            <a:r>
              <a:rPr lang="es-ES" sz="1400" b="1" dirty="0" smtClean="0"/>
              <a:t>Juntas Distritales Ejecutivas del </a:t>
            </a:r>
            <a:r>
              <a:rPr lang="es-ES" sz="1400" b="1" dirty="0"/>
              <a:t>INE</a:t>
            </a:r>
            <a:r>
              <a:rPr lang="es-ES" sz="1400" dirty="0"/>
              <a:t>, en la </a:t>
            </a:r>
            <a:r>
              <a:rPr lang="es-ES" sz="1400" b="1" dirty="0"/>
              <a:t>1era semana de marzo del año de la elección, elaborarán </a:t>
            </a:r>
            <a:r>
              <a:rPr lang="es-ES" sz="1400" dirty="0"/>
              <a:t>un </a:t>
            </a:r>
            <a:r>
              <a:rPr lang="es-ES" sz="1400" b="1" dirty="0"/>
              <a:t>estudio de factibilidad </a:t>
            </a:r>
            <a:r>
              <a:rPr lang="es-ES" sz="1400" dirty="0"/>
              <a:t>para las elecciones locales y otro para las federales, en caso de elecciones concurrentes por cada modalidad de mecanismo de recolección, justificando la operación de dichos mecanismos.</a:t>
            </a:r>
          </a:p>
          <a:p>
            <a:pPr algn="just"/>
            <a:endParaRPr lang="es-ES" sz="800" dirty="0"/>
          </a:p>
          <a:p>
            <a:pPr algn="just">
              <a:buClr>
                <a:srgbClr val="7F2146"/>
              </a:buClr>
            </a:pPr>
            <a:r>
              <a:rPr lang="es-ES" sz="1400" b="1" dirty="0" smtClean="0"/>
              <a:t>Cada </a:t>
            </a:r>
            <a:r>
              <a:rPr lang="es-ES" sz="1400" b="1" dirty="0"/>
              <a:t>estudio debe considerar</a:t>
            </a:r>
            <a:r>
              <a:rPr lang="es-ES" sz="1400" b="1" dirty="0" smtClean="0"/>
              <a:t>:</a:t>
            </a:r>
          </a:p>
          <a:p>
            <a:pPr marL="285750" indent="-285750" algn="just">
              <a:buClr>
                <a:srgbClr val="7F2146"/>
              </a:buClr>
              <a:buFont typeface="Wingdings" panose="05000000000000000000" pitchFamily="2" charset="2"/>
              <a:buChar char="§"/>
            </a:pPr>
            <a:endParaRPr lang="es-ES" sz="1400" dirty="0"/>
          </a:p>
          <a:p>
            <a:pPr marL="176213" lvl="1" indent="-176213" algn="just">
              <a:lnSpc>
                <a:spcPct val="110000"/>
              </a:lnSpc>
              <a:spcAft>
                <a:spcPts val="1000"/>
              </a:spcAft>
              <a:buClr>
                <a:srgbClr val="7F2146"/>
              </a:buClr>
              <a:buFont typeface="Wingdings" panose="05000000000000000000" pitchFamily="2" charset="2"/>
              <a:buChar char="§"/>
            </a:pPr>
            <a:r>
              <a:rPr lang="es-ES" sz="1400" dirty="0"/>
              <a:t>Complejidad geográfica del territorio Distrital;</a:t>
            </a:r>
          </a:p>
          <a:p>
            <a:pPr marL="176213" lvl="1" indent="-176213" algn="just">
              <a:lnSpc>
                <a:spcPct val="110000"/>
              </a:lnSpc>
              <a:spcAft>
                <a:spcPts val="1000"/>
              </a:spcAft>
              <a:buClr>
                <a:srgbClr val="7F2146"/>
              </a:buClr>
              <a:buFont typeface="Wingdings" panose="05000000000000000000" pitchFamily="2" charset="2"/>
              <a:buChar char="§"/>
            </a:pPr>
            <a:r>
              <a:rPr lang="es-ES" sz="1400" dirty="0"/>
              <a:t>Dispersión poblacional;</a:t>
            </a:r>
          </a:p>
          <a:p>
            <a:pPr marL="176213" lvl="1" indent="-176213" algn="just">
              <a:lnSpc>
                <a:spcPct val="110000"/>
              </a:lnSpc>
              <a:spcAft>
                <a:spcPts val="1000"/>
              </a:spcAft>
              <a:buClr>
                <a:srgbClr val="7F2146"/>
              </a:buClr>
              <a:buFont typeface="Wingdings" panose="05000000000000000000" pitchFamily="2" charset="2"/>
              <a:buChar char="§"/>
            </a:pPr>
            <a:r>
              <a:rPr lang="es-ES" sz="1400" dirty="0"/>
              <a:t>Vías y medios de comunicación;</a:t>
            </a:r>
          </a:p>
          <a:p>
            <a:pPr marL="176213" lvl="1" indent="-176213" algn="just">
              <a:lnSpc>
                <a:spcPct val="110000"/>
              </a:lnSpc>
              <a:spcAft>
                <a:spcPts val="1000"/>
              </a:spcAft>
              <a:buClr>
                <a:srgbClr val="7F2146"/>
              </a:buClr>
              <a:buFont typeface="Wingdings" panose="05000000000000000000" pitchFamily="2" charset="2"/>
              <a:buChar char="§"/>
            </a:pPr>
            <a:r>
              <a:rPr lang="es-ES" sz="1400" dirty="0"/>
              <a:t>Accesibilidad y medios de transporte;</a:t>
            </a:r>
          </a:p>
          <a:p>
            <a:pPr marL="176213" lvl="1" indent="-176213" algn="just">
              <a:lnSpc>
                <a:spcPct val="110000"/>
              </a:lnSpc>
              <a:spcAft>
                <a:spcPts val="1000"/>
              </a:spcAft>
              <a:buClr>
                <a:srgbClr val="7F2146"/>
              </a:buClr>
              <a:buFont typeface="Wingdings" panose="05000000000000000000" pitchFamily="2" charset="2"/>
              <a:buChar char="§"/>
            </a:pPr>
            <a:r>
              <a:rPr lang="es-ES" sz="1400" dirty="0"/>
              <a:t>Infraestructura urbana;</a:t>
            </a:r>
          </a:p>
          <a:p>
            <a:pPr marL="176213" lvl="1" indent="-176213" algn="just">
              <a:lnSpc>
                <a:spcPct val="110000"/>
              </a:lnSpc>
              <a:spcAft>
                <a:spcPts val="1000"/>
              </a:spcAft>
              <a:buClr>
                <a:srgbClr val="7F2146"/>
              </a:buClr>
              <a:buFont typeface="Wingdings" panose="05000000000000000000" pitchFamily="2" charset="2"/>
              <a:buChar char="§"/>
            </a:pPr>
            <a:r>
              <a:rPr lang="es-ES" sz="1400" dirty="0"/>
              <a:t>Distancias entre casillas  y sedes de los Consejos correspondientes;</a:t>
            </a:r>
          </a:p>
          <a:p>
            <a:pPr marL="176213" lvl="1" indent="-176213" algn="just">
              <a:lnSpc>
                <a:spcPct val="110000"/>
              </a:lnSpc>
              <a:spcAft>
                <a:spcPts val="1000"/>
              </a:spcAft>
              <a:buClr>
                <a:srgbClr val="7F2146"/>
              </a:buClr>
              <a:buFont typeface="Wingdings" panose="05000000000000000000" pitchFamily="2" charset="2"/>
              <a:buChar char="§"/>
            </a:pPr>
            <a:r>
              <a:rPr lang="es-ES" sz="1400" dirty="0"/>
              <a:t>Cuestiones sociopolíticas;</a:t>
            </a:r>
          </a:p>
          <a:p>
            <a:pPr marL="176213" lvl="1" indent="-176213" algn="just">
              <a:lnSpc>
                <a:spcPct val="110000"/>
              </a:lnSpc>
              <a:spcAft>
                <a:spcPts val="1000"/>
              </a:spcAft>
              <a:buClr>
                <a:srgbClr val="7F2146"/>
              </a:buClr>
              <a:buFont typeface="Wingdings" panose="05000000000000000000" pitchFamily="2" charset="2"/>
              <a:buChar char="§"/>
            </a:pPr>
            <a:r>
              <a:rPr lang="es-ES" sz="1400" dirty="0"/>
              <a:t>Fenómenos climatológicos y</a:t>
            </a:r>
          </a:p>
          <a:p>
            <a:pPr marL="176213" lvl="1" indent="-176213" algn="just">
              <a:buClr>
                <a:srgbClr val="7F2146"/>
              </a:buClr>
              <a:buFont typeface="Wingdings" panose="05000000000000000000" pitchFamily="2" charset="2"/>
              <a:buChar char="§"/>
            </a:pPr>
            <a:r>
              <a:rPr lang="es-ES" sz="1400" dirty="0"/>
              <a:t>Órgano u órganos electorales a los que, deberán entregarse los paquetes electorales y las probables rutas, en el caso de presentarse más de un destino.</a:t>
            </a:r>
          </a:p>
        </p:txBody>
      </p:sp>
      <p:grpSp>
        <p:nvGrpSpPr>
          <p:cNvPr id="6" name="Grupo 5"/>
          <p:cNvGrpSpPr/>
          <p:nvPr/>
        </p:nvGrpSpPr>
        <p:grpSpPr>
          <a:xfrm>
            <a:off x="4509343" y="759158"/>
            <a:ext cx="4442151" cy="4062651"/>
            <a:chOff x="1359609" y="377696"/>
            <a:chExt cx="4634656" cy="4062651"/>
          </a:xfrm>
        </p:grpSpPr>
        <p:grpSp>
          <p:nvGrpSpPr>
            <p:cNvPr id="7" name="Grupo 6"/>
            <p:cNvGrpSpPr/>
            <p:nvPr/>
          </p:nvGrpSpPr>
          <p:grpSpPr>
            <a:xfrm>
              <a:off x="1359609" y="1249905"/>
              <a:ext cx="241235" cy="215102"/>
              <a:chOff x="1359609" y="1265145"/>
              <a:chExt cx="241235" cy="215102"/>
            </a:xfrm>
          </p:grpSpPr>
          <p:sp>
            <p:nvSpPr>
              <p:cNvPr id="33" name="Redondear rectángulo de esquina diagonal 32"/>
              <p:cNvSpPr/>
              <p:nvPr/>
            </p:nvSpPr>
            <p:spPr>
              <a:xfrm>
                <a:off x="1359609" y="1265145"/>
                <a:ext cx="241235" cy="215102"/>
              </a:xfrm>
              <a:prstGeom prst="round2DiagRect">
                <a:avLst>
                  <a:gd name="adj1" fmla="val 13837"/>
                  <a:gd name="adj2" fmla="val 0"/>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4" name="Redondear rectángulo de esquina diagonal 33"/>
              <p:cNvSpPr/>
              <p:nvPr/>
            </p:nvSpPr>
            <p:spPr>
              <a:xfrm>
                <a:off x="1392379" y="1304809"/>
                <a:ext cx="195785" cy="155881"/>
              </a:xfrm>
              <a:prstGeom prst="round2DiagRect">
                <a:avLst>
                  <a:gd name="adj1" fmla="val 1383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grpSp>
          <p:nvGrpSpPr>
            <p:cNvPr id="8" name="Grupo 7"/>
            <p:cNvGrpSpPr/>
            <p:nvPr/>
          </p:nvGrpSpPr>
          <p:grpSpPr>
            <a:xfrm>
              <a:off x="1389749" y="1989774"/>
              <a:ext cx="241235" cy="215102"/>
              <a:chOff x="1389751" y="1646986"/>
              <a:chExt cx="241235" cy="215102"/>
            </a:xfrm>
          </p:grpSpPr>
          <p:sp>
            <p:nvSpPr>
              <p:cNvPr id="31" name="Redondear rectángulo de esquina diagonal 30"/>
              <p:cNvSpPr/>
              <p:nvPr/>
            </p:nvSpPr>
            <p:spPr>
              <a:xfrm>
                <a:off x="1389751" y="1646986"/>
                <a:ext cx="241235" cy="215102"/>
              </a:xfrm>
              <a:prstGeom prst="round2DiagRect">
                <a:avLst>
                  <a:gd name="adj1" fmla="val 13837"/>
                  <a:gd name="adj2" fmla="val 0"/>
                </a:avLst>
              </a:prstGeom>
              <a:solidFill>
                <a:srgbClr val="3E5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2" name="Redondear rectángulo de esquina diagonal 31"/>
              <p:cNvSpPr/>
              <p:nvPr/>
            </p:nvSpPr>
            <p:spPr>
              <a:xfrm>
                <a:off x="1412478" y="1676597"/>
                <a:ext cx="195785" cy="155881"/>
              </a:xfrm>
              <a:prstGeom prst="round2DiagRect">
                <a:avLst>
                  <a:gd name="adj1" fmla="val 1383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grpSp>
          <p:nvGrpSpPr>
            <p:cNvPr id="9" name="Grupo 8"/>
            <p:cNvGrpSpPr/>
            <p:nvPr/>
          </p:nvGrpSpPr>
          <p:grpSpPr>
            <a:xfrm>
              <a:off x="1389751" y="2716699"/>
              <a:ext cx="241235" cy="215102"/>
              <a:chOff x="1389753" y="1636941"/>
              <a:chExt cx="241235" cy="215102"/>
            </a:xfrm>
          </p:grpSpPr>
          <p:sp>
            <p:nvSpPr>
              <p:cNvPr id="29" name="Redondear rectángulo de esquina diagonal 28"/>
              <p:cNvSpPr/>
              <p:nvPr/>
            </p:nvSpPr>
            <p:spPr>
              <a:xfrm>
                <a:off x="1389753" y="1636941"/>
                <a:ext cx="241235" cy="215102"/>
              </a:xfrm>
              <a:prstGeom prst="round2DiagRect">
                <a:avLst>
                  <a:gd name="adj1" fmla="val 13837"/>
                  <a:gd name="adj2" fmla="val 0"/>
                </a:avLst>
              </a:prstGeom>
              <a:solidFill>
                <a:srgbClr val="3E5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0" name="Redondear rectángulo de esquina diagonal 29"/>
              <p:cNvSpPr/>
              <p:nvPr/>
            </p:nvSpPr>
            <p:spPr>
              <a:xfrm>
                <a:off x="1412475" y="1676596"/>
                <a:ext cx="195785" cy="155881"/>
              </a:xfrm>
              <a:prstGeom prst="round2DiagRect">
                <a:avLst>
                  <a:gd name="adj1" fmla="val 1383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grpSp>
          <p:nvGrpSpPr>
            <p:cNvPr id="10" name="Grupo 9"/>
            <p:cNvGrpSpPr/>
            <p:nvPr/>
          </p:nvGrpSpPr>
          <p:grpSpPr>
            <a:xfrm>
              <a:off x="1399800" y="3810477"/>
              <a:ext cx="241235" cy="215102"/>
              <a:chOff x="1399804" y="2008726"/>
              <a:chExt cx="241235" cy="215102"/>
            </a:xfrm>
          </p:grpSpPr>
          <p:sp>
            <p:nvSpPr>
              <p:cNvPr id="27" name="Redondear rectángulo de esquina diagonal 26"/>
              <p:cNvSpPr/>
              <p:nvPr/>
            </p:nvSpPr>
            <p:spPr>
              <a:xfrm>
                <a:off x="1399804" y="2008726"/>
                <a:ext cx="241235" cy="215102"/>
              </a:xfrm>
              <a:prstGeom prst="round2DiagRect">
                <a:avLst>
                  <a:gd name="adj1" fmla="val 13837"/>
                  <a:gd name="adj2" fmla="val 0"/>
                </a:avLst>
              </a:prstGeom>
              <a:solidFill>
                <a:srgbClr val="3E5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8" name="Redondear rectángulo de esquina diagonal 27"/>
              <p:cNvSpPr/>
              <p:nvPr/>
            </p:nvSpPr>
            <p:spPr>
              <a:xfrm>
                <a:off x="1422523" y="2038339"/>
                <a:ext cx="195785" cy="155881"/>
              </a:xfrm>
              <a:prstGeom prst="round2DiagRect">
                <a:avLst>
                  <a:gd name="adj1" fmla="val 1383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grpSp>
          <p:nvGrpSpPr>
            <p:cNvPr id="12" name="Grupo 11"/>
            <p:cNvGrpSpPr/>
            <p:nvPr/>
          </p:nvGrpSpPr>
          <p:grpSpPr>
            <a:xfrm>
              <a:off x="1389747" y="2350865"/>
              <a:ext cx="241235" cy="215102"/>
              <a:chOff x="1389751" y="1646989"/>
              <a:chExt cx="241235" cy="215102"/>
            </a:xfrm>
          </p:grpSpPr>
          <p:sp>
            <p:nvSpPr>
              <p:cNvPr id="23" name="Redondear rectángulo de esquina diagonal 22"/>
              <p:cNvSpPr/>
              <p:nvPr/>
            </p:nvSpPr>
            <p:spPr>
              <a:xfrm>
                <a:off x="1389751" y="1646989"/>
                <a:ext cx="241235" cy="215102"/>
              </a:xfrm>
              <a:prstGeom prst="round2DiagRect">
                <a:avLst>
                  <a:gd name="adj1" fmla="val 13837"/>
                  <a:gd name="adj2" fmla="val 0"/>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4" name="Redondear rectángulo de esquina diagonal 23"/>
              <p:cNvSpPr/>
              <p:nvPr/>
            </p:nvSpPr>
            <p:spPr>
              <a:xfrm>
                <a:off x="1412475" y="1676599"/>
                <a:ext cx="195785" cy="155881"/>
              </a:xfrm>
              <a:prstGeom prst="round2DiagRect">
                <a:avLst>
                  <a:gd name="adj1" fmla="val 1383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grpSp>
          <p:nvGrpSpPr>
            <p:cNvPr id="13" name="Grupo 12"/>
            <p:cNvGrpSpPr/>
            <p:nvPr/>
          </p:nvGrpSpPr>
          <p:grpSpPr>
            <a:xfrm>
              <a:off x="1399800" y="3447065"/>
              <a:ext cx="241235" cy="215102"/>
              <a:chOff x="1399806" y="1998680"/>
              <a:chExt cx="241235" cy="215102"/>
            </a:xfrm>
          </p:grpSpPr>
          <p:sp>
            <p:nvSpPr>
              <p:cNvPr id="21" name="Redondear rectángulo de esquina diagonal 20"/>
              <p:cNvSpPr/>
              <p:nvPr/>
            </p:nvSpPr>
            <p:spPr>
              <a:xfrm>
                <a:off x="1399806" y="1998680"/>
                <a:ext cx="241235" cy="215102"/>
              </a:xfrm>
              <a:prstGeom prst="round2DiagRect">
                <a:avLst>
                  <a:gd name="adj1" fmla="val 13837"/>
                  <a:gd name="adj2" fmla="val 0"/>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2" name="Redondear rectángulo de esquina diagonal 21"/>
              <p:cNvSpPr/>
              <p:nvPr/>
            </p:nvSpPr>
            <p:spPr>
              <a:xfrm>
                <a:off x="1422526" y="2038339"/>
                <a:ext cx="195785" cy="155881"/>
              </a:xfrm>
              <a:prstGeom prst="round2DiagRect">
                <a:avLst>
                  <a:gd name="adj1" fmla="val 1383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grpSp>
          <p:nvGrpSpPr>
            <p:cNvPr id="14" name="Grupo 13"/>
            <p:cNvGrpSpPr/>
            <p:nvPr/>
          </p:nvGrpSpPr>
          <p:grpSpPr>
            <a:xfrm>
              <a:off x="1399793" y="4193235"/>
              <a:ext cx="241235" cy="215102"/>
              <a:chOff x="1399799" y="2018776"/>
              <a:chExt cx="241235" cy="215102"/>
            </a:xfrm>
          </p:grpSpPr>
          <p:sp>
            <p:nvSpPr>
              <p:cNvPr id="19" name="Redondear rectángulo de esquina diagonal 18"/>
              <p:cNvSpPr/>
              <p:nvPr/>
            </p:nvSpPr>
            <p:spPr>
              <a:xfrm>
                <a:off x="1399799" y="2018776"/>
                <a:ext cx="241235" cy="215102"/>
              </a:xfrm>
              <a:prstGeom prst="round2DiagRect">
                <a:avLst>
                  <a:gd name="adj1" fmla="val 13837"/>
                  <a:gd name="adj2" fmla="val 0"/>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0" name="Redondear rectángulo de esquina diagonal 19"/>
              <p:cNvSpPr/>
              <p:nvPr/>
            </p:nvSpPr>
            <p:spPr>
              <a:xfrm>
                <a:off x="1422523" y="2038339"/>
                <a:ext cx="195785" cy="155881"/>
              </a:xfrm>
              <a:prstGeom prst="round2DiagRect">
                <a:avLst>
                  <a:gd name="adj1" fmla="val 1383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sp>
          <p:nvSpPr>
            <p:cNvPr id="16" name="Rectángulo 15"/>
            <p:cNvSpPr/>
            <p:nvPr/>
          </p:nvSpPr>
          <p:spPr>
            <a:xfrm>
              <a:off x="1359639" y="377696"/>
              <a:ext cx="4634626" cy="4062651"/>
            </a:xfrm>
            <a:prstGeom prst="rect">
              <a:avLst/>
            </a:prstGeom>
            <a:solidFill>
              <a:schemeClr val="bg1"/>
            </a:solidFill>
            <a:ln>
              <a:solidFill>
                <a:srgbClr val="9C3866"/>
              </a:solidFill>
            </a:ln>
          </p:spPr>
          <p:txBody>
            <a:bodyPr wrap="square">
              <a:spAutoFit/>
            </a:bodyPr>
            <a:lstStyle/>
            <a:p>
              <a:pPr algn="just"/>
              <a:r>
                <a:rPr lang="es-MX" sz="1600" b="1" dirty="0">
                  <a:cs typeface="Arial" panose="020B0604020202020204" pitchFamily="34" charset="0"/>
                </a:rPr>
                <a:t>Estos estudios deberán describir las condiciones que justifiquen:</a:t>
              </a:r>
            </a:p>
            <a:p>
              <a:pPr algn="just">
                <a:buClr>
                  <a:schemeClr val="tx2">
                    <a:lumMod val="75000"/>
                  </a:schemeClr>
                </a:buClr>
              </a:pPr>
              <a:endParaRPr lang="es-MX" sz="1600" dirty="0">
                <a:cs typeface="Arial" panose="020B0604020202020204" pitchFamily="34" charset="0"/>
              </a:endParaRPr>
            </a:p>
            <a:p>
              <a:pPr marL="342900" indent="-246063" algn="just">
                <a:lnSpc>
                  <a:spcPct val="150000"/>
                </a:lnSpc>
                <a:buClr>
                  <a:srgbClr val="7F2146"/>
                </a:buClr>
                <a:buFont typeface="+mj-lt"/>
                <a:buAutoNum type="arabicPeriod"/>
              </a:pPr>
              <a:r>
                <a:rPr lang="es-MX" sz="1400" dirty="0">
                  <a:cs typeface="Arial" panose="020B0604020202020204" pitchFamily="34" charset="0"/>
                </a:rPr>
                <a:t>La necesidad de operación de dichos Mecanismos.</a:t>
              </a:r>
            </a:p>
            <a:p>
              <a:pPr marL="342900" indent="-246063" algn="just">
                <a:lnSpc>
                  <a:spcPct val="150000"/>
                </a:lnSpc>
                <a:buClr>
                  <a:srgbClr val="7F2146"/>
                </a:buClr>
                <a:buFont typeface="+mj-lt"/>
                <a:buAutoNum type="arabicPeriod"/>
              </a:pPr>
              <a:r>
                <a:rPr lang="es-MX" sz="1400" dirty="0">
                  <a:cs typeface="Arial" panose="020B0604020202020204" pitchFamily="34" charset="0"/>
                </a:rPr>
                <a:t>La cantidad de éstos.</a:t>
              </a:r>
            </a:p>
            <a:p>
              <a:pPr marL="342900" indent="-246063" algn="just">
                <a:lnSpc>
                  <a:spcPct val="150000"/>
                </a:lnSpc>
                <a:buClr>
                  <a:srgbClr val="7F2146"/>
                </a:buClr>
                <a:buFont typeface="+mj-lt"/>
                <a:buAutoNum type="arabicPeriod"/>
              </a:pPr>
              <a:r>
                <a:rPr lang="es-MX" sz="1400" dirty="0">
                  <a:cs typeface="Arial" panose="020B0604020202020204" pitchFamily="34" charset="0"/>
                </a:rPr>
                <a:t>Las casillas que atenderán.</a:t>
              </a:r>
            </a:p>
            <a:p>
              <a:pPr marL="342900" indent="-246063" algn="just">
                <a:lnSpc>
                  <a:spcPct val="150000"/>
                </a:lnSpc>
                <a:buClr>
                  <a:srgbClr val="7F2146"/>
                </a:buClr>
                <a:buFont typeface="+mj-lt"/>
                <a:buAutoNum type="arabicPeriod"/>
              </a:pPr>
              <a:r>
                <a:rPr lang="es-MX" sz="1400" dirty="0">
                  <a:cs typeface="Arial" panose="020B0604020202020204" pitchFamily="34" charset="0"/>
                </a:rPr>
                <a:t>El número de paquetes electorales que trasladarán.</a:t>
              </a:r>
            </a:p>
            <a:p>
              <a:pPr marL="342900" indent="-246063" algn="just">
                <a:lnSpc>
                  <a:spcPct val="150000"/>
                </a:lnSpc>
                <a:buClr>
                  <a:srgbClr val="7F2146"/>
                </a:buClr>
                <a:buFont typeface="+mj-lt"/>
                <a:buAutoNum type="arabicPeriod"/>
              </a:pPr>
              <a:r>
                <a:rPr lang="es-MX" sz="1400" dirty="0">
                  <a:cs typeface="Arial" panose="020B0604020202020204" pitchFamily="34" charset="0"/>
                </a:rPr>
                <a:t>Las rutas de recolección y traslado.</a:t>
              </a:r>
            </a:p>
            <a:p>
              <a:pPr marL="342900" indent="-246063" algn="just">
                <a:lnSpc>
                  <a:spcPct val="150000"/>
                </a:lnSpc>
                <a:buClr>
                  <a:srgbClr val="7F2146"/>
                </a:buClr>
                <a:buFont typeface="+mj-lt"/>
                <a:buAutoNum type="arabicPeriod"/>
              </a:pPr>
              <a:r>
                <a:rPr lang="es-MX" sz="1400" dirty="0">
                  <a:cs typeface="Arial" panose="020B0604020202020204" pitchFamily="34" charset="0"/>
                </a:rPr>
                <a:t>Las previsiones de personal que se requerirá.</a:t>
              </a:r>
            </a:p>
            <a:p>
              <a:pPr marL="342900" indent="-246063" algn="just">
                <a:lnSpc>
                  <a:spcPct val="150000"/>
                </a:lnSpc>
                <a:buClr>
                  <a:srgbClr val="7F2146"/>
                </a:buClr>
                <a:buFont typeface="+mj-lt"/>
                <a:buAutoNum type="arabicPeriod"/>
              </a:pPr>
              <a:r>
                <a:rPr lang="es-MX" sz="1400" dirty="0">
                  <a:cs typeface="Arial" panose="020B0604020202020204" pitchFamily="34" charset="0"/>
                </a:rPr>
                <a:t>Los medios de transporte y comunicación con que contará cada uno.</a:t>
              </a:r>
            </a:p>
            <a:p>
              <a:pPr marL="342900" indent="-246063" algn="just">
                <a:lnSpc>
                  <a:spcPct val="150000"/>
                </a:lnSpc>
                <a:buClr>
                  <a:srgbClr val="7F2146"/>
                </a:buClr>
                <a:buFont typeface="+mj-lt"/>
                <a:buAutoNum type="arabicPeriod"/>
              </a:pPr>
              <a:r>
                <a:rPr lang="es-MX" sz="1400" dirty="0">
                  <a:cs typeface="Arial" panose="020B0604020202020204" pitchFamily="34" charset="0"/>
                </a:rPr>
                <a:t>Equipamiento de los CRyT Fijos.</a:t>
              </a:r>
            </a:p>
            <a:p>
              <a:pPr marL="342900" indent="-246063" algn="just">
                <a:lnSpc>
                  <a:spcPct val="150000"/>
                </a:lnSpc>
                <a:buClr>
                  <a:srgbClr val="7F2146"/>
                </a:buClr>
                <a:buFont typeface="+mj-lt"/>
                <a:buAutoNum type="arabicPeriod"/>
              </a:pPr>
              <a:r>
                <a:rPr lang="es-MX" sz="1400" dirty="0">
                  <a:cs typeface="Arial" panose="020B0604020202020204" pitchFamily="34" charset="0"/>
                </a:rPr>
                <a:t>Custodia en las dos modalidades de CRyT. </a:t>
              </a:r>
            </a:p>
          </p:txBody>
        </p:sp>
      </p:grpSp>
      <p:sp>
        <p:nvSpPr>
          <p:cNvPr id="35" name="Marcador de pie de página 34"/>
          <p:cNvSpPr>
            <a:spLocks noGrp="1"/>
          </p:cNvSpPr>
          <p:nvPr>
            <p:ph type="ftr" sz="quarter" idx="11"/>
          </p:nvPr>
        </p:nvSpPr>
        <p:spPr/>
        <p:txBody>
          <a:bodyPr/>
          <a:lstStyle/>
          <a:p>
            <a:r>
              <a:rPr lang="es-MX" dirty="0" smtClean="0"/>
              <a:t>MR 2024.</a:t>
            </a:r>
            <a:endParaRPr lang="es-MX" dirty="0"/>
          </a:p>
        </p:txBody>
      </p:sp>
      <p:sp>
        <p:nvSpPr>
          <p:cNvPr id="36" name="Marcador de número de diapositiva 35"/>
          <p:cNvSpPr>
            <a:spLocks noGrp="1"/>
          </p:cNvSpPr>
          <p:nvPr>
            <p:ph type="sldNum" sz="quarter" idx="12"/>
          </p:nvPr>
        </p:nvSpPr>
        <p:spPr/>
        <p:txBody>
          <a:bodyPr/>
          <a:lstStyle/>
          <a:p>
            <a:fld id="{01DCEC54-42B0-43A0-B425-471A514466C7}" type="slidenum">
              <a:rPr lang="es-MX" smtClean="0"/>
              <a:t>42</a:t>
            </a:fld>
            <a:endParaRPr lang="es-MX" dirty="0"/>
          </a:p>
        </p:txBody>
      </p:sp>
      <p:sp>
        <p:nvSpPr>
          <p:cNvPr id="2" name="Título 1"/>
          <p:cNvSpPr>
            <a:spLocks noGrp="1"/>
          </p:cNvSpPr>
          <p:nvPr>
            <p:ph type="title"/>
          </p:nvPr>
        </p:nvSpPr>
        <p:spPr>
          <a:xfrm>
            <a:off x="2783561" y="120859"/>
            <a:ext cx="4111876" cy="394179"/>
          </a:xfrm>
        </p:spPr>
        <p:txBody>
          <a:bodyPr/>
          <a:lstStyle/>
          <a:p>
            <a:pPr rtl="0" eaLnBrk="1" latinLnBrk="0" hangingPunct="1"/>
            <a:r>
              <a:rPr lang="es-MX" sz="1800" b="1" kern="1200" dirty="0" smtClean="0">
                <a:solidFill>
                  <a:srgbClr val="FFFFFF"/>
                </a:solidFill>
                <a:effectLst/>
                <a:latin typeface="Calibri" panose="020F0502020204030204" pitchFamily="34" charset="0"/>
                <a:ea typeface="+mn-ea"/>
                <a:cs typeface="+mn-cs"/>
              </a:rPr>
              <a:t>ESTUDIOS DE FACTIBILIDAD DE LOS MR</a:t>
            </a:r>
            <a:endParaRPr lang="es-MX" dirty="0" smtClean="0">
              <a:effectLst/>
            </a:endParaRPr>
          </a:p>
        </p:txBody>
      </p:sp>
    </p:spTree>
    <p:extLst>
      <p:ext uri="{BB962C8B-B14F-4D97-AF65-F5344CB8AC3E}">
        <p14:creationId xmlns:p14="http://schemas.microsoft.com/office/powerpoint/2010/main" val="1610354635"/>
      </p:ext>
    </p:extLst>
  </p:cSld>
  <p:clrMapOvr>
    <a:masterClrMapping/>
  </p:clrMapOvr>
  <p:transition>
    <p:circl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5629" t="4980" r="3140" b="10037"/>
          <a:stretch/>
        </p:blipFill>
        <p:spPr>
          <a:xfrm>
            <a:off x="150728" y="371789"/>
            <a:ext cx="4421274" cy="5828044"/>
          </a:xfrm>
          <a:prstGeom prst="rect">
            <a:avLst/>
          </a:prstGeom>
          <a:ln>
            <a:solidFill>
              <a:srgbClr val="7F2146"/>
            </a:solidFill>
          </a:ln>
        </p:spPr>
      </p:pic>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l="-1011" t="11722" r="-57" b="40220"/>
          <a:stretch/>
        </p:blipFill>
        <p:spPr>
          <a:xfrm>
            <a:off x="4572002" y="4978110"/>
            <a:ext cx="4571997" cy="1879890"/>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l="3811" t="5568" r="3639" b="27266"/>
          <a:stretch/>
        </p:blipFill>
        <p:spPr>
          <a:xfrm>
            <a:off x="4654064" y="371789"/>
            <a:ext cx="4489936" cy="4606321"/>
          </a:xfrm>
          <a:prstGeom prst="rect">
            <a:avLst/>
          </a:prstGeom>
        </p:spPr>
      </p:pic>
      <p:pic>
        <p:nvPicPr>
          <p:cNvPr id="8" name="Imagen 7"/>
          <p:cNvPicPr>
            <a:picLocks noChangeAspect="1"/>
          </p:cNvPicPr>
          <p:nvPr/>
        </p:nvPicPr>
        <p:blipFill rotWithShape="1">
          <a:blip r:embed="rId5" cstate="print">
            <a:extLst>
              <a:ext uri="{28A0092B-C50C-407E-A947-70E740481C1C}">
                <a14:useLocalDpi xmlns:a14="http://schemas.microsoft.com/office/drawing/2010/main" val="0"/>
              </a:ext>
            </a:extLst>
          </a:blip>
          <a:srcRect l="11060" t="74223" r="3604" b="23872"/>
          <a:stretch/>
        </p:blipFill>
        <p:spPr>
          <a:xfrm>
            <a:off x="5024175" y="4776270"/>
            <a:ext cx="4035253" cy="127326"/>
          </a:xfrm>
          <a:prstGeom prst="rect">
            <a:avLst/>
          </a:prstGeom>
        </p:spPr>
      </p:pic>
      <p:sp>
        <p:nvSpPr>
          <p:cNvPr id="13" name="Marcador de pie de página 12"/>
          <p:cNvSpPr>
            <a:spLocks noGrp="1"/>
          </p:cNvSpPr>
          <p:nvPr>
            <p:ph type="ftr" sz="quarter" idx="11"/>
          </p:nvPr>
        </p:nvSpPr>
        <p:spPr/>
        <p:txBody>
          <a:bodyPr/>
          <a:lstStyle/>
          <a:p>
            <a:r>
              <a:rPr lang="es-MX" dirty="0" smtClean="0"/>
              <a:t>MR 2024.</a:t>
            </a:r>
            <a:endParaRPr lang="es-MX" dirty="0"/>
          </a:p>
        </p:txBody>
      </p:sp>
      <p:sp>
        <p:nvSpPr>
          <p:cNvPr id="14" name="Marcador de número de diapositiva 13"/>
          <p:cNvSpPr>
            <a:spLocks noGrp="1"/>
          </p:cNvSpPr>
          <p:nvPr>
            <p:ph type="sldNum" sz="quarter" idx="12"/>
          </p:nvPr>
        </p:nvSpPr>
        <p:spPr/>
        <p:txBody>
          <a:bodyPr/>
          <a:lstStyle/>
          <a:p>
            <a:fld id="{01DCEC54-42B0-43A0-B425-471A514466C7}" type="slidenum">
              <a:rPr lang="es-MX" smtClean="0"/>
              <a:t>43</a:t>
            </a:fld>
            <a:endParaRPr lang="es-MX" dirty="0"/>
          </a:p>
        </p:txBody>
      </p:sp>
      <p:sp>
        <p:nvSpPr>
          <p:cNvPr id="2" name="Título 1"/>
          <p:cNvSpPr>
            <a:spLocks noGrp="1"/>
          </p:cNvSpPr>
          <p:nvPr>
            <p:ph type="title"/>
          </p:nvPr>
        </p:nvSpPr>
        <p:spPr>
          <a:xfrm>
            <a:off x="425450" y="-1032033"/>
            <a:ext cx="7886700" cy="1325563"/>
          </a:xfrm>
        </p:spPr>
        <p:txBody>
          <a:bodyPr/>
          <a:lstStyle/>
          <a:p>
            <a:r>
              <a:rPr lang="es-ES" dirty="0" smtClean="0"/>
              <a:t>CÉDULA</a:t>
            </a:r>
            <a:r>
              <a:rPr lang="es-ES" baseline="0" dirty="0" smtClean="0"/>
              <a:t> DE INFORMACIÓN</a:t>
            </a:r>
            <a:endParaRPr lang="es-MX" dirty="0"/>
          </a:p>
        </p:txBody>
      </p:sp>
    </p:spTree>
    <p:extLst>
      <p:ext uri="{BB962C8B-B14F-4D97-AF65-F5344CB8AC3E}">
        <p14:creationId xmlns:p14="http://schemas.microsoft.com/office/powerpoint/2010/main" val="3119449569"/>
      </p:ext>
    </p:extLst>
  </p:cSld>
  <p:clrMapOvr>
    <a:masterClrMapping/>
  </p:clrMapOvr>
  <p:transition>
    <p:circl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es-MX" smtClean="0"/>
              <a:t>MR 2024.</a:t>
            </a:r>
            <a:endParaRPr lang="es-MX" dirty="0"/>
          </a:p>
        </p:txBody>
      </p:sp>
      <p:sp>
        <p:nvSpPr>
          <p:cNvPr id="5" name="Marcador de número de diapositiva 4"/>
          <p:cNvSpPr>
            <a:spLocks noGrp="1"/>
          </p:cNvSpPr>
          <p:nvPr>
            <p:ph type="sldNum" sz="quarter" idx="12"/>
          </p:nvPr>
        </p:nvSpPr>
        <p:spPr/>
        <p:txBody>
          <a:bodyPr/>
          <a:lstStyle/>
          <a:p>
            <a:fld id="{01DCEC54-42B0-43A0-B425-471A514466C7}" type="slidenum">
              <a:rPr lang="es-MX" smtClean="0"/>
              <a:t>44</a:t>
            </a:fld>
            <a:endParaRPr lang="es-MX" dirty="0"/>
          </a:p>
        </p:txBody>
      </p:sp>
      <p:pic>
        <p:nvPicPr>
          <p:cNvPr id="6" name="Imagen 5"/>
          <p:cNvPicPr>
            <a:picLocks noChangeAspect="1"/>
          </p:cNvPicPr>
          <p:nvPr/>
        </p:nvPicPr>
        <p:blipFill rotWithShape="1">
          <a:blip r:embed="rId2"/>
          <a:srcRect l="72857" t="30000" r="5476" b="10370"/>
          <a:stretch/>
        </p:blipFill>
        <p:spPr>
          <a:xfrm>
            <a:off x="1104900" y="222251"/>
            <a:ext cx="6934200" cy="6134100"/>
          </a:xfrm>
          <a:prstGeom prst="rect">
            <a:avLst/>
          </a:prstGeom>
          <a:ln>
            <a:solidFill>
              <a:schemeClr val="tx1"/>
            </a:solidFill>
          </a:ln>
        </p:spPr>
      </p:pic>
    </p:spTree>
    <p:extLst>
      <p:ext uri="{BB962C8B-B14F-4D97-AF65-F5344CB8AC3E}">
        <p14:creationId xmlns:p14="http://schemas.microsoft.com/office/powerpoint/2010/main" val="3661057067"/>
      </p:ext>
    </p:extLst>
  </p:cSld>
  <p:clrMapOvr>
    <a:masterClrMapping/>
  </p:clrMapOvr>
  <p:transition>
    <p:circl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es-MX" smtClean="0"/>
              <a:t>MR 2024.</a:t>
            </a:r>
            <a:endParaRPr lang="es-MX" dirty="0"/>
          </a:p>
        </p:txBody>
      </p:sp>
      <p:sp>
        <p:nvSpPr>
          <p:cNvPr id="5" name="Marcador de número de diapositiva 4"/>
          <p:cNvSpPr>
            <a:spLocks noGrp="1"/>
          </p:cNvSpPr>
          <p:nvPr>
            <p:ph type="sldNum" sz="quarter" idx="12"/>
          </p:nvPr>
        </p:nvSpPr>
        <p:spPr/>
        <p:txBody>
          <a:bodyPr/>
          <a:lstStyle/>
          <a:p>
            <a:fld id="{01DCEC54-42B0-43A0-B425-471A514466C7}" type="slidenum">
              <a:rPr lang="es-MX" smtClean="0"/>
              <a:t>45</a:t>
            </a:fld>
            <a:endParaRPr lang="es-MX" dirty="0"/>
          </a:p>
        </p:txBody>
      </p:sp>
      <p:pic>
        <p:nvPicPr>
          <p:cNvPr id="6" name="Imagen 5"/>
          <p:cNvPicPr>
            <a:picLocks noChangeAspect="1"/>
          </p:cNvPicPr>
          <p:nvPr/>
        </p:nvPicPr>
        <p:blipFill rotWithShape="1">
          <a:blip r:embed="rId2"/>
          <a:srcRect l="71667" t="28518" r="6072" b="15555"/>
          <a:stretch/>
        </p:blipFill>
        <p:spPr>
          <a:xfrm>
            <a:off x="1009650" y="487113"/>
            <a:ext cx="7124700" cy="5753100"/>
          </a:xfrm>
          <a:prstGeom prst="rect">
            <a:avLst/>
          </a:prstGeom>
          <a:ln>
            <a:solidFill>
              <a:schemeClr val="tx1"/>
            </a:solidFill>
          </a:ln>
        </p:spPr>
      </p:pic>
    </p:spTree>
    <p:extLst>
      <p:ext uri="{BB962C8B-B14F-4D97-AF65-F5344CB8AC3E}">
        <p14:creationId xmlns:p14="http://schemas.microsoft.com/office/powerpoint/2010/main" val="894694779"/>
      </p:ext>
    </p:extLst>
  </p:cSld>
  <p:clrMapOvr>
    <a:masterClrMapping/>
  </p:clrMapOvr>
  <p:transition>
    <p:circl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es-MX" smtClean="0"/>
              <a:t>MR 2024.</a:t>
            </a:r>
            <a:endParaRPr lang="es-MX" dirty="0"/>
          </a:p>
        </p:txBody>
      </p:sp>
      <p:sp>
        <p:nvSpPr>
          <p:cNvPr id="5" name="Marcador de número de diapositiva 4"/>
          <p:cNvSpPr>
            <a:spLocks noGrp="1"/>
          </p:cNvSpPr>
          <p:nvPr>
            <p:ph type="sldNum" sz="quarter" idx="12"/>
          </p:nvPr>
        </p:nvSpPr>
        <p:spPr/>
        <p:txBody>
          <a:bodyPr/>
          <a:lstStyle/>
          <a:p>
            <a:fld id="{01DCEC54-42B0-43A0-B425-471A514466C7}" type="slidenum">
              <a:rPr lang="es-MX" smtClean="0"/>
              <a:t>46</a:t>
            </a:fld>
            <a:endParaRPr lang="es-MX" dirty="0"/>
          </a:p>
        </p:txBody>
      </p:sp>
      <p:pic>
        <p:nvPicPr>
          <p:cNvPr id="6" name="Imagen 5"/>
          <p:cNvPicPr>
            <a:picLocks noChangeAspect="1"/>
          </p:cNvPicPr>
          <p:nvPr/>
        </p:nvPicPr>
        <p:blipFill rotWithShape="1">
          <a:blip r:embed="rId2"/>
          <a:srcRect l="74793" t="31291" r="9631" b="12795"/>
          <a:stretch/>
        </p:blipFill>
        <p:spPr>
          <a:xfrm>
            <a:off x="245193" y="287593"/>
            <a:ext cx="4384027" cy="5824449"/>
          </a:xfrm>
          <a:prstGeom prst="rect">
            <a:avLst/>
          </a:prstGeom>
          <a:ln>
            <a:solidFill>
              <a:schemeClr val="tx1"/>
            </a:solidFill>
          </a:ln>
        </p:spPr>
      </p:pic>
      <p:pic>
        <p:nvPicPr>
          <p:cNvPr id="7" name="Imagen 6"/>
          <p:cNvPicPr>
            <a:picLocks noChangeAspect="1"/>
          </p:cNvPicPr>
          <p:nvPr/>
        </p:nvPicPr>
        <p:blipFill rotWithShape="1">
          <a:blip r:embed="rId3"/>
          <a:srcRect l="74424" t="32437" r="8894" b="30000"/>
          <a:stretch/>
        </p:blipFill>
        <p:spPr>
          <a:xfrm>
            <a:off x="4741515" y="1268361"/>
            <a:ext cx="4279000" cy="3096956"/>
          </a:xfrm>
          <a:prstGeom prst="rect">
            <a:avLst/>
          </a:prstGeom>
          <a:ln>
            <a:solidFill>
              <a:schemeClr val="tx1"/>
            </a:solidFill>
          </a:ln>
        </p:spPr>
      </p:pic>
    </p:spTree>
    <p:extLst>
      <p:ext uri="{BB962C8B-B14F-4D97-AF65-F5344CB8AC3E}">
        <p14:creationId xmlns:p14="http://schemas.microsoft.com/office/powerpoint/2010/main" val="2480947449"/>
      </p:ext>
    </p:extLst>
  </p:cSld>
  <p:clrMapOvr>
    <a:masterClrMapping/>
  </p:clrMapOvr>
  <p:transition>
    <p:circl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es-MX" smtClean="0"/>
              <a:t>MR 2024.</a:t>
            </a:r>
            <a:endParaRPr lang="es-MX" dirty="0"/>
          </a:p>
        </p:txBody>
      </p:sp>
      <p:sp>
        <p:nvSpPr>
          <p:cNvPr id="5" name="Marcador de número de diapositiva 4"/>
          <p:cNvSpPr>
            <a:spLocks noGrp="1"/>
          </p:cNvSpPr>
          <p:nvPr>
            <p:ph type="sldNum" sz="quarter" idx="12"/>
          </p:nvPr>
        </p:nvSpPr>
        <p:spPr/>
        <p:txBody>
          <a:bodyPr/>
          <a:lstStyle/>
          <a:p>
            <a:fld id="{01DCEC54-42B0-43A0-B425-471A514466C7}" type="slidenum">
              <a:rPr lang="es-MX" smtClean="0"/>
              <a:t>47</a:t>
            </a:fld>
            <a:endParaRPr lang="es-MX" dirty="0"/>
          </a:p>
        </p:txBody>
      </p:sp>
      <p:pic>
        <p:nvPicPr>
          <p:cNvPr id="6" name="Imagen 5"/>
          <p:cNvPicPr>
            <a:picLocks noChangeAspect="1"/>
          </p:cNvPicPr>
          <p:nvPr/>
        </p:nvPicPr>
        <p:blipFill rotWithShape="1">
          <a:blip r:embed="rId2"/>
          <a:srcRect l="74424" t="26130" r="9263" b="15663"/>
          <a:stretch/>
        </p:blipFill>
        <p:spPr>
          <a:xfrm>
            <a:off x="1961535" y="368506"/>
            <a:ext cx="5220930" cy="5987845"/>
          </a:xfrm>
          <a:prstGeom prst="rect">
            <a:avLst/>
          </a:prstGeom>
          <a:ln>
            <a:solidFill>
              <a:schemeClr val="tx1"/>
            </a:solidFill>
          </a:ln>
        </p:spPr>
      </p:pic>
    </p:spTree>
    <p:extLst>
      <p:ext uri="{BB962C8B-B14F-4D97-AF65-F5344CB8AC3E}">
        <p14:creationId xmlns:p14="http://schemas.microsoft.com/office/powerpoint/2010/main" val="2632078239"/>
      </p:ext>
    </p:extLst>
  </p:cSld>
  <p:clrMapOvr>
    <a:masterClrMapping/>
  </p:clrMapOvr>
  <p:transition>
    <p:circl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lamada de flecha a la derecha 9"/>
          <p:cNvSpPr/>
          <p:nvPr/>
        </p:nvSpPr>
        <p:spPr>
          <a:xfrm rot="5400000">
            <a:off x="4020292" y="-1972255"/>
            <a:ext cx="1022420" cy="8524244"/>
          </a:xfrm>
          <a:prstGeom prst="rightArrowCallout">
            <a:avLst/>
          </a:prstGeom>
          <a:solidFill>
            <a:schemeClr val="accent5">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5662F65D-D4BB-4EC4-8F69-2D87C78737A8}"/>
              </a:ext>
            </a:extLst>
          </p:cNvPr>
          <p:cNvSpPr/>
          <p:nvPr/>
        </p:nvSpPr>
        <p:spPr>
          <a:xfrm>
            <a:off x="0" y="1558675"/>
            <a:ext cx="9144000" cy="1161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6" name="Título 1">
            <a:extLst>
              <a:ext uri="{FF2B5EF4-FFF2-40B4-BE49-F238E27FC236}">
                <a16:creationId xmlns:a16="http://schemas.microsoft.com/office/drawing/2014/main" id="{9715F4D3-2C4D-4372-93C6-6E93AEE655EA}"/>
              </a:ext>
            </a:extLst>
          </p:cNvPr>
          <p:cNvSpPr txBox="1">
            <a:spLocks/>
          </p:cNvSpPr>
          <p:nvPr/>
        </p:nvSpPr>
        <p:spPr>
          <a:xfrm>
            <a:off x="269380" y="576542"/>
            <a:ext cx="7682219" cy="408974"/>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100" b="1" spc="0" dirty="0">
                <a:ln w="0"/>
                <a:solidFill>
                  <a:srgbClr val="9C3866"/>
                </a:solidFill>
                <a:latin typeface="Arial Narrow" panose="020B0606020202030204" pitchFamily="34" charset="0"/>
              </a:rPr>
              <a:t>Remisión y recepción de paquetes electorales a los órganos electorales</a:t>
            </a:r>
            <a:endParaRPr lang="es-MX" sz="2100" b="1" spc="0" dirty="0">
              <a:ln w="0"/>
              <a:solidFill>
                <a:srgbClr val="9C3866"/>
              </a:solidFill>
              <a:latin typeface="Arial Narrow" panose="020B0606020202030204" pitchFamily="34" charset="0"/>
            </a:endParaRPr>
          </a:p>
        </p:txBody>
      </p:sp>
      <p:sp>
        <p:nvSpPr>
          <p:cNvPr id="7" name="CuadroTexto 6">
            <a:extLst>
              <a:ext uri="{FF2B5EF4-FFF2-40B4-BE49-F238E27FC236}">
                <a16:creationId xmlns:a16="http://schemas.microsoft.com/office/drawing/2014/main" id="{D41458C4-4082-428A-B472-22956B5050D4}"/>
              </a:ext>
            </a:extLst>
          </p:cNvPr>
          <p:cNvSpPr txBox="1"/>
          <p:nvPr/>
        </p:nvSpPr>
        <p:spPr>
          <a:xfrm>
            <a:off x="390420" y="1765409"/>
            <a:ext cx="8403204" cy="584775"/>
          </a:xfrm>
          <a:prstGeom prst="rect">
            <a:avLst/>
          </a:prstGeom>
          <a:noFill/>
        </p:spPr>
        <p:txBody>
          <a:bodyPr wrap="square">
            <a:spAutoFit/>
          </a:bodyPr>
          <a:lstStyle/>
          <a:p>
            <a:pPr algn="just"/>
            <a:r>
              <a:rPr lang="es-ES" sz="1600" dirty="0"/>
              <a:t>Una vez clausuradas las casillas, las presidencias de las mismas, bajo su responsabilidad harán llegar al Consejo que corresponda los paquetes electorales, para lo cual tendrán los siguientes plazos*.</a:t>
            </a:r>
            <a:endParaRPr lang="es-MX" sz="1600" dirty="0"/>
          </a:p>
        </p:txBody>
      </p:sp>
      <p:sp>
        <p:nvSpPr>
          <p:cNvPr id="8" name="Título 1">
            <a:extLst>
              <a:ext uri="{FF2B5EF4-FFF2-40B4-BE49-F238E27FC236}">
                <a16:creationId xmlns:a16="http://schemas.microsoft.com/office/drawing/2014/main" id="{E94DD5DB-6D5D-4548-B0C1-0CB8EA026F9C}"/>
              </a:ext>
            </a:extLst>
          </p:cNvPr>
          <p:cNvSpPr txBox="1">
            <a:spLocks/>
          </p:cNvSpPr>
          <p:nvPr/>
        </p:nvSpPr>
        <p:spPr>
          <a:xfrm>
            <a:off x="1371574" y="5746107"/>
            <a:ext cx="5905325" cy="355193"/>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1200" b="1" dirty="0">
                <a:solidFill>
                  <a:schemeClr val="tx1"/>
                </a:solidFill>
                <a:latin typeface="Arial Narrow" panose="020B0606020202030204" pitchFamily="34" charset="0"/>
              </a:rPr>
              <a:t>*Artículo 299, numeral 1, de la Ley General de Instituciones y Procedimientos Electorales</a:t>
            </a:r>
            <a:endParaRPr lang="es-MX" sz="1200" b="1" dirty="0">
              <a:solidFill>
                <a:schemeClr val="tx1"/>
              </a:solidFill>
              <a:latin typeface="Arial Narrow" panose="020B0606020202030204" pitchFamily="34" charset="0"/>
            </a:endParaRPr>
          </a:p>
        </p:txBody>
      </p:sp>
      <p:graphicFrame>
        <p:nvGraphicFramePr>
          <p:cNvPr id="2" name="Diagrama 1">
            <a:extLst>
              <a:ext uri="{FF2B5EF4-FFF2-40B4-BE49-F238E27FC236}">
                <a16:creationId xmlns:a16="http://schemas.microsoft.com/office/drawing/2014/main" id="{5BC90805-886C-4B49-A55D-15756E700071}"/>
              </a:ext>
            </a:extLst>
          </p:cNvPr>
          <p:cNvGraphicFramePr/>
          <p:nvPr>
            <p:extLst>
              <p:ext uri="{D42A27DB-BD31-4B8C-83A1-F6EECF244321}">
                <p14:modId xmlns:p14="http://schemas.microsoft.com/office/powerpoint/2010/main" val="2585031008"/>
              </p:ext>
            </p:extLst>
          </p:nvPr>
        </p:nvGraphicFramePr>
        <p:xfrm>
          <a:off x="660014" y="2764838"/>
          <a:ext cx="5233332" cy="2425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MANUAL PARA EL DESARROLLO DE LAS SESIONES DE CÓMPUTO DISTRITALES Y  MUNICIPALES">
            <a:extLst>
              <a:ext uri="{FF2B5EF4-FFF2-40B4-BE49-F238E27FC236}">
                <a16:creationId xmlns:a16="http://schemas.microsoft.com/office/drawing/2014/main" id="{E82DA10E-5FFB-4EC0-BE03-7C41E6A190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7666" y="3494676"/>
            <a:ext cx="2277968" cy="1735429"/>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8"/>
          <a:stretch>
            <a:fillRect/>
          </a:stretch>
        </p:blipFill>
        <p:spPr>
          <a:xfrm>
            <a:off x="8078830" y="438054"/>
            <a:ext cx="873040" cy="680558"/>
          </a:xfrm>
          <a:prstGeom prst="rect">
            <a:avLst/>
          </a:prstGeom>
        </p:spPr>
      </p:pic>
      <p:sp>
        <p:nvSpPr>
          <p:cNvPr id="3" name="Marcador de pie de página 2"/>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48</a:t>
            </a:fld>
            <a:endParaRPr lang="es-MX" dirty="0"/>
          </a:p>
        </p:txBody>
      </p:sp>
    </p:spTree>
    <p:extLst>
      <p:ext uri="{BB962C8B-B14F-4D97-AF65-F5344CB8AC3E}">
        <p14:creationId xmlns:p14="http://schemas.microsoft.com/office/powerpoint/2010/main" val="682672829"/>
      </p:ext>
    </p:extLst>
  </p:cSld>
  <p:clrMapOvr>
    <a:masterClrMapping/>
  </p:clrMapOvr>
  <p:transition>
    <p:circl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365318" y="1289937"/>
            <a:ext cx="6675120" cy="4503420"/>
          </a:xfrm>
          <a:prstGeom prst="roundRect">
            <a:avLst>
              <a:gd name="adj" fmla="val 8594"/>
            </a:avLst>
          </a:prstGeom>
          <a:solidFill>
            <a:schemeClr val="accent2">
              <a:lumMod val="20000"/>
              <a:lumOff val="80000"/>
            </a:schemeClr>
          </a:solidFill>
          <a:ln>
            <a:noFill/>
          </a:ln>
          <a:effectLst>
            <a:reflection blurRad="12700" stA="38000" endPos="28000" dist="5000" dir="5400000" sy="-100000" algn="bl" rotWithShape="0"/>
          </a:effectLst>
        </p:spPr>
      </p:pic>
      <p:sp>
        <p:nvSpPr>
          <p:cNvPr id="7" name="Marcador de número de diapositiva 1"/>
          <p:cNvSpPr txBox="1">
            <a:spLocks/>
          </p:cNvSpPr>
          <p:nvPr/>
        </p:nvSpPr>
        <p:spPr>
          <a:xfrm>
            <a:off x="6457950" y="6356351"/>
            <a:ext cx="2057400" cy="365125"/>
          </a:xfrm>
          <a:prstGeom prst="rect">
            <a:avLst/>
          </a:prstGeom>
        </p:spPr>
        <p:txBody>
          <a:bodyPr vert="horz" lIns="91440" tIns="45720" rIns="91440" bIns="45720" rtlCol="0" anchor="ctr"/>
          <a:lstStyle>
            <a:defPPr>
              <a:defRPr lang="es-MX"/>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DCEC54-42B0-43A0-B425-471A514466C7}" type="slidenum">
              <a:rPr lang="es-MX" smtClean="0"/>
              <a:pPr/>
              <a:t>49</a:t>
            </a:fld>
            <a:endParaRPr lang="es-MX" dirty="0"/>
          </a:p>
        </p:txBody>
      </p:sp>
      <p:sp>
        <p:nvSpPr>
          <p:cNvPr id="8" name="Título 1"/>
          <p:cNvSpPr>
            <a:spLocks noGrp="1"/>
          </p:cNvSpPr>
          <p:nvPr>
            <p:ph type="title"/>
          </p:nvPr>
        </p:nvSpPr>
        <p:spPr>
          <a:xfrm>
            <a:off x="1168630" y="439971"/>
            <a:ext cx="6178203" cy="849966"/>
          </a:xfrm>
        </p:spPr>
        <p:txBody>
          <a:bodyPr>
            <a:normAutofit/>
          </a:bodyPr>
          <a:lstStyle/>
          <a:p>
            <a:r>
              <a:rPr lang="es-ES" sz="2400" dirty="0" smtClean="0">
                <a:solidFill>
                  <a:srgbClr val="9C3866"/>
                </a:solidFill>
                <a:latin typeface="+mn-lt"/>
              </a:rPr>
              <a:t>RESPONSABILIDADES </a:t>
            </a:r>
            <a:r>
              <a:rPr lang="es-ES" sz="2400" b="1" i="1" dirty="0" smtClean="0">
                <a:solidFill>
                  <a:srgbClr val="9C3866"/>
                </a:solidFill>
                <a:latin typeface="+mn-lt"/>
              </a:rPr>
              <a:t>INE / OPL</a:t>
            </a:r>
            <a:endParaRPr lang="es-ES" sz="2400" b="1" i="1" dirty="0">
              <a:solidFill>
                <a:srgbClr val="9C3866"/>
              </a:solidFill>
              <a:latin typeface="+mn-lt"/>
            </a:endParaRPr>
          </a:p>
        </p:txBody>
      </p:sp>
      <p:sp>
        <p:nvSpPr>
          <p:cNvPr id="9" name="Redondear rectángulo de esquina diagonal 8"/>
          <p:cNvSpPr/>
          <p:nvPr/>
        </p:nvSpPr>
        <p:spPr>
          <a:xfrm>
            <a:off x="1081094" y="548867"/>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dondear rectángulo de esquina diagonal 9"/>
          <p:cNvSpPr/>
          <p:nvPr/>
        </p:nvSpPr>
        <p:spPr>
          <a:xfrm>
            <a:off x="1039277" y="548867"/>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Marcador de pie de página 2"/>
          <p:cNvSpPr>
            <a:spLocks noGrp="1"/>
          </p:cNvSpPr>
          <p:nvPr>
            <p:ph type="ftr" sz="quarter" idx="11"/>
          </p:nvPr>
        </p:nvSpPr>
        <p:spPr/>
        <p:txBody>
          <a:bodyPr/>
          <a:lstStyle/>
          <a:p>
            <a:r>
              <a:rPr lang="es-MX" dirty="0" smtClean="0"/>
              <a:t>MR 2024.</a:t>
            </a:r>
            <a:endParaRPr lang="es-MX" dirty="0"/>
          </a:p>
        </p:txBody>
      </p:sp>
      <p:sp>
        <p:nvSpPr>
          <p:cNvPr id="2" name="Marcador de número de diapositiva 1"/>
          <p:cNvSpPr>
            <a:spLocks noGrp="1"/>
          </p:cNvSpPr>
          <p:nvPr>
            <p:ph type="sldNum" sz="quarter" idx="12"/>
          </p:nvPr>
        </p:nvSpPr>
        <p:spPr/>
        <p:txBody>
          <a:bodyPr/>
          <a:lstStyle/>
          <a:p>
            <a:fld id="{01DCEC54-42B0-43A0-B425-471A514466C7}" type="slidenum">
              <a:rPr lang="es-MX" smtClean="0"/>
              <a:t>49</a:t>
            </a:fld>
            <a:endParaRPr lang="es-MX" dirty="0"/>
          </a:p>
        </p:txBody>
      </p:sp>
    </p:spTree>
    <p:extLst>
      <p:ext uri="{BB962C8B-B14F-4D97-AF65-F5344CB8AC3E}">
        <p14:creationId xmlns:p14="http://schemas.microsoft.com/office/powerpoint/2010/main" val="4270450157"/>
      </p:ext>
    </p:extLst>
  </p:cSld>
  <p:clrMapOvr>
    <a:masterClrMapping/>
  </p:clrMapOvr>
  <p:transition>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4 CuadroTexto"/>
          <p:cNvSpPr txBox="1"/>
          <p:nvPr/>
        </p:nvSpPr>
        <p:spPr>
          <a:xfrm>
            <a:off x="173009" y="6542437"/>
            <a:ext cx="6611362" cy="253916"/>
          </a:xfrm>
          <a:prstGeom prst="rect">
            <a:avLst/>
          </a:prstGeom>
          <a:noFill/>
        </p:spPr>
        <p:txBody>
          <a:bodyPr wrap="square" rtlCol="0">
            <a:spAutoFit/>
          </a:bodyPr>
          <a:lstStyle/>
          <a:p>
            <a:pPr algn="just"/>
            <a:r>
              <a:rPr lang="es-MX" sz="1050" b="1" i="1" dirty="0" smtClean="0">
                <a:solidFill>
                  <a:srgbClr val="3E5D6F"/>
                </a:solidFill>
                <a:cs typeface="Arial" pitchFamily="34" charset="0"/>
              </a:rPr>
              <a:t>FUENTE: INE</a:t>
            </a:r>
          </a:p>
        </p:txBody>
      </p:sp>
      <p:grpSp>
        <p:nvGrpSpPr>
          <p:cNvPr id="16" name="Grupo 15"/>
          <p:cNvGrpSpPr/>
          <p:nvPr/>
        </p:nvGrpSpPr>
        <p:grpSpPr>
          <a:xfrm>
            <a:off x="2014033" y="4202392"/>
            <a:ext cx="5085386" cy="2349478"/>
            <a:chOff x="1990237" y="1964614"/>
            <a:chExt cx="5015532" cy="2345075"/>
          </a:xfrm>
        </p:grpSpPr>
        <p:sp>
          <p:nvSpPr>
            <p:cNvPr id="17" name="Redondear rectángulo de esquina diagonal 16"/>
            <p:cNvSpPr/>
            <p:nvPr/>
          </p:nvSpPr>
          <p:spPr>
            <a:xfrm>
              <a:off x="2004978" y="1982382"/>
              <a:ext cx="4999192" cy="282128"/>
            </a:xfrm>
            <a:prstGeom prst="round2DiagRect">
              <a:avLst>
                <a:gd name="adj1" fmla="val 50000"/>
                <a:gd name="adj2" fmla="val 0"/>
              </a:avLst>
            </a:prstGeom>
            <a:solidFill>
              <a:srgbClr val="3E5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dirty="0"/>
            </a:p>
          </p:txBody>
        </p:sp>
        <p:sp>
          <p:nvSpPr>
            <p:cNvPr id="18" name="Rectángulo 17"/>
            <p:cNvSpPr/>
            <p:nvPr/>
          </p:nvSpPr>
          <p:spPr>
            <a:xfrm>
              <a:off x="2004978" y="1964614"/>
              <a:ext cx="2112280" cy="307200"/>
            </a:xfrm>
            <a:prstGeom prst="rect">
              <a:avLst/>
            </a:prstGeom>
          </p:spPr>
          <p:txBody>
            <a:bodyPr wrap="square">
              <a:spAutoFit/>
            </a:bodyPr>
            <a:lstStyle/>
            <a:p>
              <a:r>
                <a:rPr lang="es-MX" sz="1400" dirty="0">
                  <a:solidFill>
                    <a:schemeClr val="bg1"/>
                  </a:solidFill>
                </a:rPr>
                <a:t>1.- Equilibrio </a:t>
              </a:r>
              <a:r>
                <a:rPr lang="es-MX" sz="1400" dirty="0" smtClean="0">
                  <a:solidFill>
                    <a:schemeClr val="bg1"/>
                  </a:solidFill>
                </a:rPr>
                <a:t>poblacional</a:t>
              </a:r>
            </a:p>
          </p:txBody>
        </p:sp>
        <p:sp>
          <p:nvSpPr>
            <p:cNvPr id="19" name="Redondear rectángulo de esquina diagonal 18"/>
            <p:cNvSpPr/>
            <p:nvPr/>
          </p:nvSpPr>
          <p:spPr>
            <a:xfrm>
              <a:off x="1990240" y="2301508"/>
              <a:ext cx="5012725" cy="282128"/>
            </a:xfrm>
            <a:prstGeom prst="round2DiagRect">
              <a:avLst>
                <a:gd name="adj1" fmla="val 50000"/>
                <a:gd name="adj2" fmla="val 0"/>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dirty="0"/>
            </a:p>
          </p:txBody>
        </p:sp>
        <p:sp>
          <p:nvSpPr>
            <p:cNvPr id="20" name="Rectángulo 19"/>
            <p:cNvSpPr/>
            <p:nvPr/>
          </p:nvSpPr>
          <p:spPr>
            <a:xfrm>
              <a:off x="2032910" y="2269648"/>
              <a:ext cx="4972859" cy="307200"/>
            </a:xfrm>
            <a:prstGeom prst="rect">
              <a:avLst/>
            </a:prstGeom>
          </p:spPr>
          <p:txBody>
            <a:bodyPr wrap="square">
              <a:spAutoFit/>
            </a:bodyPr>
            <a:lstStyle/>
            <a:p>
              <a:pPr algn="just"/>
              <a:r>
                <a:rPr lang="es-MX" sz="1400" dirty="0">
                  <a:solidFill>
                    <a:schemeClr val="bg1"/>
                  </a:solidFill>
                </a:rPr>
                <a:t>2.- Distritos integrados con municipios de población </a:t>
              </a:r>
              <a:r>
                <a:rPr lang="es-MX" sz="1400" dirty="0" smtClean="0">
                  <a:solidFill>
                    <a:schemeClr val="bg1"/>
                  </a:solidFill>
                </a:rPr>
                <a:t>indígena</a:t>
              </a:r>
              <a:endParaRPr lang="es-MX" sz="1400" dirty="0">
                <a:solidFill>
                  <a:schemeClr val="bg1"/>
                </a:solidFill>
              </a:endParaRPr>
            </a:p>
          </p:txBody>
        </p:sp>
        <p:sp>
          <p:nvSpPr>
            <p:cNvPr id="21" name="Redondear rectángulo de esquina diagonal 20"/>
            <p:cNvSpPr/>
            <p:nvPr/>
          </p:nvSpPr>
          <p:spPr>
            <a:xfrm>
              <a:off x="1990240" y="2643051"/>
              <a:ext cx="5012723" cy="282128"/>
            </a:xfrm>
            <a:prstGeom prst="round2DiagRect">
              <a:avLst>
                <a:gd name="adj1" fmla="val 50000"/>
                <a:gd name="adj2" fmla="val 0"/>
              </a:avLst>
            </a:prstGeom>
            <a:solidFill>
              <a:srgbClr val="3E5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dirty="0"/>
            </a:p>
          </p:txBody>
        </p:sp>
        <p:sp>
          <p:nvSpPr>
            <p:cNvPr id="22" name="Rectángulo 21"/>
            <p:cNvSpPr/>
            <p:nvPr/>
          </p:nvSpPr>
          <p:spPr>
            <a:xfrm>
              <a:off x="2032911" y="2606248"/>
              <a:ext cx="2114054" cy="307200"/>
            </a:xfrm>
            <a:prstGeom prst="rect">
              <a:avLst/>
            </a:prstGeom>
          </p:spPr>
          <p:txBody>
            <a:bodyPr wrap="square">
              <a:spAutoFit/>
            </a:bodyPr>
            <a:lstStyle/>
            <a:p>
              <a:pPr algn="just"/>
              <a:r>
                <a:rPr lang="es-MX" sz="1400" dirty="0">
                  <a:solidFill>
                    <a:schemeClr val="bg1"/>
                  </a:solidFill>
                </a:rPr>
                <a:t>3.- Integridad municipal</a:t>
              </a:r>
            </a:p>
          </p:txBody>
        </p:sp>
        <p:sp>
          <p:nvSpPr>
            <p:cNvPr id="23" name="Redondear rectángulo de esquina diagonal 22"/>
            <p:cNvSpPr/>
            <p:nvPr/>
          </p:nvSpPr>
          <p:spPr>
            <a:xfrm>
              <a:off x="1990240" y="2981520"/>
              <a:ext cx="5012724" cy="282128"/>
            </a:xfrm>
            <a:prstGeom prst="round2DiagRect">
              <a:avLst>
                <a:gd name="adj1" fmla="val 50000"/>
                <a:gd name="adj2" fmla="val 0"/>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dirty="0"/>
            </a:p>
          </p:txBody>
        </p:sp>
        <p:sp>
          <p:nvSpPr>
            <p:cNvPr id="24" name="Rectángulo 23"/>
            <p:cNvSpPr/>
            <p:nvPr/>
          </p:nvSpPr>
          <p:spPr>
            <a:xfrm>
              <a:off x="2032910" y="2971962"/>
              <a:ext cx="2114054" cy="307200"/>
            </a:xfrm>
            <a:prstGeom prst="rect">
              <a:avLst/>
            </a:prstGeom>
          </p:spPr>
          <p:txBody>
            <a:bodyPr wrap="square">
              <a:spAutoFit/>
            </a:bodyPr>
            <a:lstStyle/>
            <a:p>
              <a:pPr algn="just"/>
              <a:r>
                <a:rPr lang="es-MX" sz="1400" dirty="0">
                  <a:solidFill>
                    <a:schemeClr val="bg1"/>
                  </a:solidFill>
                </a:rPr>
                <a:t>4.- </a:t>
              </a:r>
              <a:r>
                <a:rPr lang="es-MX" sz="1400" dirty="0" smtClean="0">
                  <a:solidFill>
                    <a:schemeClr val="bg1"/>
                  </a:solidFill>
                </a:rPr>
                <a:t>Compacidad</a:t>
              </a:r>
            </a:p>
          </p:txBody>
        </p:sp>
        <p:sp>
          <p:nvSpPr>
            <p:cNvPr id="25" name="Redondear rectángulo de esquina diagonal 24"/>
            <p:cNvSpPr/>
            <p:nvPr/>
          </p:nvSpPr>
          <p:spPr>
            <a:xfrm>
              <a:off x="1990239" y="3338235"/>
              <a:ext cx="5012725" cy="282128"/>
            </a:xfrm>
            <a:prstGeom prst="round2DiagRect">
              <a:avLst>
                <a:gd name="adj1" fmla="val 50000"/>
                <a:gd name="adj2" fmla="val 0"/>
              </a:avLst>
            </a:prstGeom>
            <a:solidFill>
              <a:srgbClr val="3E5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dirty="0"/>
            </a:p>
          </p:txBody>
        </p:sp>
        <p:sp>
          <p:nvSpPr>
            <p:cNvPr id="26" name="Rectángulo 25"/>
            <p:cNvSpPr/>
            <p:nvPr/>
          </p:nvSpPr>
          <p:spPr>
            <a:xfrm>
              <a:off x="2032908" y="3325410"/>
              <a:ext cx="2114054" cy="307200"/>
            </a:xfrm>
            <a:prstGeom prst="rect">
              <a:avLst/>
            </a:prstGeom>
          </p:spPr>
          <p:txBody>
            <a:bodyPr wrap="square">
              <a:spAutoFit/>
            </a:bodyPr>
            <a:lstStyle/>
            <a:p>
              <a:pPr algn="just"/>
              <a:r>
                <a:rPr lang="es-MX" sz="1400" dirty="0">
                  <a:solidFill>
                    <a:schemeClr val="bg1"/>
                  </a:solidFill>
                </a:rPr>
                <a:t>5.- Tiempos de traslado</a:t>
              </a:r>
              <a:endParaRPr lang="es-MX" sz="1400" dirty="0" smtClean="0">
                <a:solidFill>
                  <a:schemeClr val="bg1"/>
                </a:solidFill>
              </a:endParaRPr>
            </a:p>
          </p:txBody>
        </p:sp>
        <p:sp>
          <p:nvSpPr>
            <p:cNvPr id="27" name="Redondear rectángulo de esquina diagonal 26"/>
            <p:cNvSpPr/>
            <p:nvPr/>
          </p:nvSpPr>
          <p:spPr>
            <a:xfrm>
              <a:off x="1990237" y="3668960"/>
              <a:ext cx="5012726" cy="282128"/>
            </a:xfrm>
            <a:prstGeom prst="round2DiagRect">
              <a:avLst>
                <a:gd name="adj1" fmla="val 50000"/>
                <a:gd name="adj2" fmla="val 0"/>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dirty="0"/>
            </a:p>
          </p:txBody>
        </p:sp>
        <p:sp>
          <p:nvSpPr>
            <p:cNvPr id="28" name="Rectángulo 27"/>
            <p:cNvSpPr/>
            <p:nvPr/>
          </p:nvSpPr>
          <p:spPr>
            <a:xfrm>
              <a:off x="2043947" y="3657865"/>
              <a:ext cx="3044244" cy="307200"/>
            </a:xfrm>
            <a:prstGeom prst="rect">
              <a:avLst/>
            </a:prstGeom>
          </p:spPr>
          <p:txBody>
            <a:bodyPr wrap="square">
              <a:spAutoFit/>
            </a:bodyPr>
            <a:lstStyle/>
            <a:p>
              <a:pPr algn="just"/>
              <a:r>
                <a:rPr lang="es-MX" sz="1400" dirty="0">
                  <a:solidFill>
                    <a:schemeClr val="bg1"/>
                  </a:solidFill>
                </a:rPr>
                <a:t>6</a:t>
              </a:r>
              <a:r>
                <a:rPr lang="es-MX" sz="1400" dirty="0" smtClean="0">
                  <a:solidFill>
                    <a:schemeClr val="bg1"/>
                  </a:solidFill>
                </a:rPr>
                <a:t>.-Continuidad </a:t>
              </a:r>
              <a:r>
                <a:rPr lang="es-MX" sz="1400" dirty="0">
                  <a:solidFill>
                    <a:schemeClr val="bg1"/>
                  </a:solidFill>
                </a:rPr>
                <a:t>geográfica</a:t>
              </a:r>
              <a:endParaRPr lang="es-MX" sz="1400" dirty="0" smtClean="0">
                <a:solidFill>
                  <a:schemeClr val="bg1"/>
                </a:solidFill>
              </a:endParaRPr>
            </a:p>
          </p:txBody>
        </p:sp>
        <p:sp>
          <p:nvSpPr>
            <p:cNvPr id="29" name="Redondear rectángulo de esquina diagonal 28"/>
            <p:cNvSpPr/>
            <p:nvPr/>
          </p:nvSpPr>
          <p:spPr>
            <a:xfrm>
              <a:off x="1990237" y="4007386"/>
              <a:ext cx="5012726" cy="282128"/>
            </a:xfrm>
            <a:prstGeom prst="round2DiagRect">
              <a:avLst>
                <a:gd name="adj1" fmla="val 50000"/>
                <a:gd name="adj2" fmla="val 0"/>
              </a:avLst>
            </a:prstGeom>
            <a:solidFill>
              <a:srgbClr val="3E5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dirty="0"/>
            </a:p>
          </p:txBody>
        </p:sp>
        <p:sp>
          <p:nvSpPr>
            <p:cNvPr id="30" name="Rectángulo 29"/>
            <p:cNvSpPr/>
            <p:nvPr/>
          </p:nvSpPr>
          <p:spPr>
            <a:xfrm>
              <a:off x="2043947" y="4002489"/>
              <a:ext cx="4378502" cy="307200"/>
            </a:xfrm>
            <a:prstGeom prst="rect">
              <a:avLst/>
            </a:prstGeom>
          </p:spPr>
          <p:txBody>
            <a:bodyPr wrap="square">
              <a:spAutoFit/>
            </a:bodyPr>
            <a:lstStyle/>
            <a:p>
              <a:pPr algn="just"/>
              <a:r>
                <a:rPr lang="es-MX" sz="1400" dirty="0">
                  <a:solidFill>
                    <a:schemeClr val="bg1"/>
                  </a:solidFill>
                </a:rPr>
                <a:t>7</a:t>
              </a:r>
              <a:r>
                <a:rPr lang="es-MX" sz="1400" dirty="0" smtClean="0">
                  <a:solidFill>
                    <a:schemeClr val="bg1"/>
                  </a:solidFill>
                </a:rPr>
                <a:t>.-Factores socioeconómicos </a:t>
              </a:r>
              <a:r>
                <a:rPr lang="es-MX" sz="1400" dirty="0">
                  <a:solidFill>
                    <a:schemeClr val="bg1"/>
                  </a:solidFill>
                </a:rPr>
                <a:t>y rasgos geográficos. </a:t>
              </a:r>
            </a:p>
          </p:txBody>
        </p:sp>
      </p:grpSp>
      <p:sp>
        <p:nvSpPr>
          <p:cNvPr id="4" name="Marcador de pie de página 3"/>
          <p:cNvSpPr>
            <a:spLocks noGrp="1"/>
          </p:cNvSpPr>
          <p:nvPr>
            <p:ph type="ftr" sz="quarter" idx="11"/>
          </p:nvPr>
        </p:nvSpPr>
        <p:spPr>
          <a:xfrm>
            <a:off x="3305424" y="6539679"/>
            <a:ext cx="3086100" cy="365125"/>
          </a:xfrm>
        </p:spPr>
        <p:txBody>
          <a:bodyPr/>
          <a:lstStyle/>
          <a:p>
            <a:r>
              <a:rPr lang="es-MX" dirty="0" smtClean="0"/>
              <a:t>MR 2024.</a:t>
            </a:r>
            <a:endParaRPr lang="es-MX" dirty="0"/>
          </a:p>
        </p:txBody>
      </p:sp>
      <p:pic>
        <p:nvPicPr>
          <p:cNvPr id="32" name="Imagen 3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831" r="157" b="83306"/>
          <a:stretch/>
        </p:blipFill>
        <p:spPr>
          <a:xfrm>
            <a:off x="0" y="-14519"/>
            <a:ext cx="9144000" cy="979025"/>
          </a:xfrm>
          <a:prstGeom prst="rect">
            <a:avLst/>
          </a:prstGeom>
        </p:spPr>
      </p:pic>
      <p:sp>
        <p:nvSpPr>
          <p:cNvPr id="6" name="Marcador de número de diapositiva 5"/>
          <p:cNvSpPr>
            <a:spLocks noGrp="1"/>
          </p:cNvSpPr>
          <p:nvPr>
            <p:ph type="sldNum" sz="quarter" idx="12"/>
          </p:nvPr>
        </p:nvSpPr>
        <p:spPr>
          <a:xfrm>
            <a:off x="6707353" y="6391494"/>
            <a:ext cx="2057400" cy="365125"/>
          </a:xfrm>
        </p:spPr>
        <p:txBody>
          <a:bodyPr/>
          <a:lstStyle/>
          <a:p>
            <a:fld id="{01DCEC54-42B0-43A0-B425-471A514466C7}" type="slidenum">
              <a:rPr lang="es-MX" smtClean="0"/>
              <a:t>5</a:t>
            </a:fld>
            <a:endParaRPr lang="es-MX" dirty="0"/>
          </a:p>
        </p:txBody>
      </p:sp>
      <p:sp>
        <p:nvSpPr>
          <p:cNvPr id="2" name="CuadroTexto 1"/>
          <p:cNvSpPr txBox="1"/>
          <p:nvPr/>
        </p:nvSpPr>
        <p:spPr>
          <a:xfrm>
            <a:off x="173009" y="1405521"/>
            <a:ext cx="8669230" cy="954107"/>
          </a:xfrm>
          <a:prstGeom prst="rect">
            <a:avLst/>
          </a:prstGeom>
          <a:noFill/>
        </p:spPr>
        <p:txBody>
          <a:bodyPr wrap="square" rtlCol="0">
            <a:spAutoFit/>
          </a:bodyPr>
          <a:lstStyle/>
          <a:p>
            <a:pPr algn="just"/>
            <a:r>
              <a:rPr lang="es-MX" sz="1400" dirty="0" smtClean="0"/>
              <a:t>Diseñar y determinar la conformación de los distritos electorales uninominales locales en las 32 entidades federativas y sus respectivas cabeceras distritales, cuando sea el caso, tomando como fuente de información los datos del último censo de población por ser el instrumento oficial que consigna los cambios demográficos del país (Censo de Población y Vivienda 2020).</a:t>
            </a:r>
            <a:endParaRPr lang="es-MX" sz="1400" dirty="0"/>
          </a:p>
        </p:txBody>
      </p:sp>
      <p:sp>
        <p:nvSpPr>
          <p:cNvPr id="36" name="CuadroTexto 35"/>
          <p:cNvSpPr txBox="1"/>
          <p:nvPr/>
        </p:nvSpPr>
        <p:spPr>
          <a:xfrm>
            <a:off x="156968" y="1079643"/>
            <a:ext cx="8685271" cy="369332"/>
          </a:xfrm>
          <a:prstGeom prst="rect">
            <a:avLst/>
          </a:prstGeom>
          <a:noFill/>
        </p:spPr>
        <p:txBody>
          <a:bodyPr wrap="square" rtlCol="0">
            <a:spAutoFit/>
          </a:bodyPr>
          <a:lstStyle/>
          <a:p>
            <a:pPr algn="just"/>
            <a:r>
              <a:rPr lang="es-MX" b="1" u="sng" dirty="0" smtClean="0">
                <a:solidFill>
                  <a:srgbClr val="3E5D6F"/>
                </a:solidFill>
              </a:rPr>
              <a:t>Objetivo del Proyecto Nacional de Distritación 2021-2023</a:t>
            </a:r>
            <a:endParaRPr lang="es-MX" b="1" u="sng" dirty="0">
              <a:solidFill>
                <a:srgbClr val="3E5D6F"/>
              </a:solidFill>
            </a:endParaRPr>
          </a:p>
        </p:txBody>
      </p:sp>
      <p:sp>
        <p:nvSpPr>
          <p:cNvPr id="37" name="CuadroTexto 36"/>
          <p:cNvSpPr txBox="1"/>
          <p:nvPr/>
        </p:nvSpPr>
        <p:spPr>
          <a:xfrm>
            <a:off x="174043" y="2442430"/>
            <a:ext cx="8685271" cy="369332"/>
          </a:xfrm>
          <a:prstGeom prst="rect">
            <a:avLst/>
          </a:prstGeom>
          <a:noFill/>
        </p:spPr>
        <p:txBody>
          <a:bodyPr wrap="square" rtlCol="0">
            <a:spAutoFit/>
          </a:bodyPr>
          <a:lstStyle/>
          <a:p>
            <a:pPr algn="just"/>
            <a:r>
              <a:rPr lang="es-MX" b="1" u="sng" dirty="0" smtClean="0">
                <a:solidFill>
                  <a:srgbClr val="3E5D6F"/>
                </a:solidFill>
              </a:rPr>
              <a:t>Marco Legal</a:t>
            </a:r>
            <a:endParaRPr lang="es-MX" b="1" u="sng" dirty="0">
              <a:solidFill>
                <a:srgbClr val="3E5D6F"/>
              </a:solidFill>
            </a:endParaRPr>
          </a:p>
        </p:txBody>
      </p:sp>
      <p:sp>
        <p:nvSpPr>
          <p:cNvPr id="38" name="CuadroTexto 37"/>
          <p:cNvSpPr txBox="1"/>
          <p:nvPr/>
        </p:nvSpPr>
        <p:spPr>
          <a:xfrm>
            <a:off x="173009" y="2801040"/>
            <a:ext cx="8685271" cy="1384995"/>
          </a:xfrm>
          <a:prstGeom prst="rect">
            <a:avLst/>
          </a:prstGeom>
          <a:noFill/>
        </p:spPr>
        <p:txBody>
          <a:bodyPr wrap="square" rtlCol="0">
            <a:spAutoFit/>
          </a:bodyPr>
          <a:lstStyle/>
          <a:p>
            <a:pPr algn="just"/>
            <a:r>
              <a:rPr lang="es-MX" sz="1400" dirty="0" smtClean="0"/>
              <a:t>El artículo 41, párrafo tercero, Base V, Apartado B, inciso a), numeral 2, de la Constitución Política de los Estados Unidos Mexicanos, así como el diverso artículo 32, párrafo 1, inciso a), fracción II, de la Ley General de Instituciones y Procedimientos Electorales, manifiestan que para los procesos electorales federales y locales, corresponde al Instituto Nacional Electoral definir la geografía electoral, que incluirá el diseño y determinación de los distritos electorales y su división en secciones electorales, así como la delimitación de las circunscripciones plurinominales y el establecimiento de cabeceras distritales.</a:t>
            </a:r>
            <a:endParaRPr lang="es-MX" sz="1400" dirty="0"/>
          </a:p>
        </p:txBody>
      </p:sp>
    </p:spTree>
    <p:extLst>
      <p:ext uri="{BB962C8B-B14F-4D97-AF65-F5344CB8AC3E}">
        <p14:creationId xmlns:p14="http://schemas.microsoft.com/office/powerpoint/2010/main" val="920093994"/>
      </p:ext>
    </p:extLst>
  </p:cSld>
  <p:clrMapOvr>
    <a:masterClrMapping/>
  </p:clrMapOvr>
  <p:transition>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591117" y="279551"/>
            <a:ext cx="6178203" cy="849966"/>
          </a:xfrm>
        </p:spPr>
        <p:txBody>
          <a:bodyPr>
            <a:normAutofit/>
          </a:bodyPr>
          <a:lstStyle/>
          <a:p>
            <a:r>
              <a:rPr lang="es-ES" sz="2400" dirty="0" smtClean="0">
                <a:solidFill>
                  <a:srgbClr val="9C3866"/>
                </a:solidFill>
                <a:latin typeface="+mn-lt"/>
              </a:rPr>
              <a:t>PLANEACIÓN DEL PROCESO DE LOS</a:t>
            </a:r>
            <a:br>
              <a:rPr lang="es-ES" sz="2400" dirty="0" smtClean="0">
                <a:solidFill>
                  <a:srgbClr val="9C3866"/>
                </a:solidFill>
                <a:latin typeface="+mn-lt"/>
              </a:rPr>
            </a:br>
            <a:r>
              <a:rPr lang="es-ES" sz="2400" b="1" i="1" dirty="0" smtClean="0">
                <a:solidFill>
                  <a:srgbClr val="9C3866"/>
                </a:solidFill>
                <a:latin typeface="+mn-lt"/>
              </a:rPr>
              <a:t>MECANISMOS DE RECOLECCIÓN</a:t>
            </a:r>
            <a:endParaRPr lang="es-ES" sz="2400" b="1" i="1" dirty="0">
              <a:solidFill>
                <a:srgbClr val="9C3866"/>
              </a:solidFill>
              <a:latin typeface="+mn-lt"/>
            </a:endParaRPr>
          </a:p>
        </p:txBody>
      </p:sp>
      <p:sp>
        <p:nvSpPr>
          <p:cNvPr id="8" name="Redondear rectángulo de esquina diagonal 7"/>
          <p:cNvSpPr/>
          <p:nvPr/>
        </p:nvSpPr>
        <p:spPr>
          <a:xfrm>
            <a:off x="503581" y="388447"/>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dondear rectángulo de esquina diagonal 8"/>
          <p:cNvSpPr/>
          <p:nvPr/>
        </p:nvSpPr>
        <p:spPr>
          <a:xfrm>
            <a:off x="461764" y="388447"/>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Imagen 9"/>
          <p:cNvPicPr>
            <a:picLocks noChangeAspect="1"/>
          </p:cNvPicPr>
          <p:nvPr/>
        </p:nvPicPr>
        <p:blipFill>
          <a:blip r:embed="rId2"/>
          <a:stretch>
            <a:fillRect/>
          </a:stretch>
        </p:blipFill>
        <p:spPr>
          <a:xfrm>
            <a:off x="1395942" y="1310775"/>
            <a:ext cx="6257507" cy="5045576"/>
          </a:xfrm>
          <a:prstGeom prst="rect">
            <a:avLst/>
          </a:prstGeom>
        </p:spPr>
      </p:pic>
      <p:sp>
        <p:nvSpPr>
          <p:cNvPr id="11" name="Rectángulo redondeado 10"/>
          <p:cNvSpPr/>
          <p:nvPr/>
        </p:nvSpPr>
        <p:spPr>
          <a:xfrm>
            <a:off x="1384300" y="1625600"/>
            <a:ext cx="1651000" cy="4394200"/>
          </a:xfrm>
          <a:prstGeom prst="roundRect">
            <a:avLst>
              <a:gd name="adj" fmla="val 10513"/>
            </a:avLst>
          </a:prstGeom>
          <a:noFill/>
          <a:ln w="76200">
            <a:solidFill>
              <a:srgbClr val="6797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Rectángulo redondeado 11"/>
          <p:cNvSpPr/>
          <p:nvPr/>
        </p:nvSpPr>
        <p:spPr>
          <a:xfrm>
            <a:off x="3378820" y="1499219"/>
            <a:ext cx="2290031" cy="4656253"/>
          </a:xfrm>
          <a:prstGeom prst="roundRect">
            <a:avLst>
              <a:gd name="adj" fmla="val 10513"/>
            </a:avLst>
          </a:prstGeom>
          <a:noFill/>
          <a:ln w="76200">
            <a:solidFill>
              <a:srgbClr val="6797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Rectángulo redondeado 12"/>
          <p:cNvSpPr/>
          <p:nvPr/>
        </p:nvSpPr>
        <p:spPr>
          <a:xfrm>
            <a:off x="5835650" y="1625600"/>
            <a:ext cx="1651000" cy="4394200"/>
          </a:xfrm>
          <a:prstGeom prst="roundRect">
            <a:avLst>
              <a:gd name="adj" fmla="val 10513"/>
            </a:avLst>
          </a:prstGeom>
          <a:noFill/>
          <a:ln w="76200">
            <a:solidFill>
              <a:srgbClr val="6797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Rectángulo 13"/>
          <p:cNvSpPr/>
          <p:nvPr/>
        </p:nvSpPr>
        <p:spPr>
          <a:xfrm>
            <a:off x="1285023" y="3833563"/>
            <a:ext cx="1849554" cy="747132"/>
          </a:xfrm>
          <a:prstGeom prst="rect">
            <a:avLst/>
          </a:prstGeom>
          <a:solidFill>
            <a:srgbClr val="3E5D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t>1  de diciembre al 12 de marzo</a:t>
            </a:r>
            <a:endParaRPr lang="es-MX" b="1" dirty="0"/>
          </a:p>
        </p:txBody>
      </p:sp>
      <p:sp>
        <p:nvSpPr>
          <p:cNvPr id="15" name="Rectángulo 14"/>
          <p:cNvSpPr/>
          <p:nvPr/>
        </p:nvSpPr>
        <p:spPr>
          <a:xfrm>
            <a:off x="3599058" y="1814618"/>
            <a:ext cx="1849554" cy="747132"/>
          </a:xfrm>
          <a:prstGeom prst="rect">
            <a:avLst/>
          </a:prstGeom>
          <a:solidFill>
            <a:srgbClr val="3E5D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t>16 marzo al 24 de abril</a:t>
            </a:r>
            <a:endParaRPr lang="es-MX" b="1" dirty="0"/>
          </a:p>
        </p:txBody>
      </p:sp>
      <p:sp>
        <p:nvSpPr>
          <p:cNvPr id="16" name="Rectángulo 15"/>
          <p:cNvSpPr/>
          <p:nvPr/>
        </p:nvSpPr>
        <p:spPr>
          <a:xfrm>
            <a:off x="5764554" y="3577085"/>
            <a:ext cx="1831419" cy="747132"/>
          </a:xfrm>
          <a:prstGeom prst="rect">
            <a:avLst/>
          </a:prstGeom>
          <a:solidFill>
            <a:srgbClr val="3E5D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t>25 al 30 de abril</a:t>
            </a:r>
            <a:endParaRPr lang="es-MX" b="1" dirty="0"/>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50</a:t>
            </a:fld>
            <a:endParaRPr lang="es-MX" dirty="0"/>
          </a:p>
        </p:txBody>
      </p:sp>
    </p:spTree>
    <p:extLst>
      <p:ext uri="{BB962C8B-B14F-4D97-AF65-F5344CB8AC3E}">
        <p14:creationId xmlns:p14="http://schemas.microsoft.com/office/powerpoint/2010/main" val="2123156720"/>
      </p:ext>
    </p:extLst>
  </p:cSld>
  <p:clrMapOvr>
    <a:masterClrMapping/>
  </p:clrMapOvr>
  <p:transition>
    <p:circl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60664" y="2008922"/>
            <a:ext cx="7260771" cy="34778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endParaRPr lang="es-MX" sz="2900" b="1" spc="50" dirty="0">
              <a:ln w="11430"/>
              <a:solidFill>
                <a:srgbClr val="990033"/>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defRPr/>
            </a:pPr>
            <a:endParaRPr lang="es-MX" sz="2900" b="1" spc="50" dirty="0" smtClean="0">
              <a:ln w="11430"/>
              <a:solidFill>
                <a:srgbClr val="990033"/>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defRPr/>
            </a:pPr>
            <a:endParaRPr lang="es-MX" sz="2900" b="1" spc="50" dirty="0">
              <a:ln w="11430"/>
              <a:solidFill>
                <a:srgbClr val="990033"/>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defRPr/>
            </a:pPr>
            <a:endParaRPr lang="es-MX" sz="2900" b="1" spc="50" dirty="0" smtClean="0">
              <a:ln w="11430"/>
              <a:solidFill>
                <a:srgbClr val="990033"/>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defRPr/>
            </a:pPr>
            <a:endParaRPr lang="es-MX" sz="2900" b="1" spc="50" dirty="0" smtClean="0">
              <a:ln w="11430"/>
              <a:solidFill>
                <a:srgbClr val="990033"/>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defRPr/>
            </a:pPr>
            <a:endParaRPr lang="es-MX" sz="2500" b="1" spc="50" dirty="0" smtClean="0">
              <a:ln w="11430"/>
              <a:solidFill>
                <a:srgbClr val="990033"/>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defRPr/>
            </a:pPr>
            <a:endParaRPr lang="es-MX" sz="2500" b="1" spc="50" dirty="0">
              <a:ln w="11430"/>
              <a:solidFill>
                <a:srgbClr val="990033"/>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defRPr/>
            </a:pPr>
            <a:endParaRPr lang="es-MX" sz="2500" b="1" spc="50" dirty="0" smtClean="0">
              <a:ln w="11430"/>
              <a:solidFill>
                <a:srgbClr val="990033"/>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3" name="Título 2"/>
          <p:cNvSpPr>
            <a:spLocks noGrp="1"/>
          </p:cNvSpPr>
          <p:nvPr>
            <p:ph type="ctrTitle"/>
          </p:nvPr>
        </p:nvSpPr>
        <p:spPr>
          <a:xfrm>
            <a:off x="1345674" y="2008922"/>
            <a:ext cx="6993165" cy="2387600"/>
          </a:xfrm>
        </p:spPr>
        <p:txBody>
          <a:bodyPr/>
          <a:lstStyle/>
          <a:p>
            <a:pPr rtl="0" eaLnBrk="1" latinLnBrk="0" hangingPunct="1"/>
            <a:r>
              <a:rPr lang="es-MX" sz="3600" kern="1200" dirty="0" smtClean="0">
                <a:ln w="0"/>
                <a:solidFill>
                  <a:srgbClr val="9C3866"/>
                </a:solidFill>
                <a:effectLst>
                  <a:outerShdw blurRad="38100" dist="19050" dir="2700000" algn="tl" rotWithShape="0">
                    <a:schemeClr val="dk1">
                      <a:alpha val="40000"/>
                    </a:schemeClr>
                  </a:outerShdw>
                </a:effectLst>
                <a:latin typeface="Calibri" panose="020F0502020204030204" pitchFamily="34" charset="0"/>
                <a:ea typeface="+mn-ea"/>
                <a:cs typeface="Arial" panose="020B0604020202020204" pitchFamily="34" charset="0"/>
              </a:rPr>
              <a:t>ANEXO 14 DEL RE</a:t>
            </a:r>
            <a:br>
              <a:rPr lang="es-MX" sz="3600" kern="1200" dirty="0" smtClean="0">
                <a:ln w="0"/>
                <a:solidFill>
                  <a:srgbClr val="9C3866"/>
                </a:solidFill>
                <a:effectLst>
                  <a:outerShdw blurRad="38100" dist="19050" dir="2700000" algn="tl" rotWithShape="0">
                    <a:schemeClr val="dk1">
                      <a:alpha val="40000"/>
                    </a:schemeClr>
                  </a:outerShdw>
                </a:effectLst>
                <a:latin typeface="Calibri" panose="020F0502020204030204" pitchFamily="34" charset="0"/>
                <a:ea typeface="+mn-ea"/>
                <a:cs typeface="Arial" panose="020B0604020202020204" pitchFamily="34" charset="0"/>
              </a:rPr>
            </a:br>
            <a:r>
              <a:rPr lang="es-MX" sz="3600" kern="1200" dirty="0" smtClean="0">
                <a:ln w="0"/>
                <a:solidFill>
                  <a:srgbClr val="9C3866"/>
                </a:solidFill>
                <a:effectLst>
                  <a:outerShdw blurRad="38100" dist="19050" dir="2700000" algn="tl" rotWithShape="0">
                    <a:schemeClr val="dk1">
                      <a:alpha val="40000"/>
                    </a:schemeClr>
                  </a:outerShdw>
                </a:effectLst>
                <a:latin typeface="Calibri" panose="020F0502020204030204" pitchFamily="34" charset="0"/>
                <a:ea typeface="+mn-ea"/>
                <a:cs typeface="Arial" panose="020B0604020202020204" pitchFamily="34" charset="0"/>
              </a:rPr>
              <a:t> RECEPCIÓN DE PAQUETES ELECTORALES</a:t>
            </a:r>
            <a:endParaRPr lang="es-MX" dirty="0" smtClean="0">
              <a:ln w="0"/>
              <a:solidFill>
                <a:srgbClr val="9C3866"/>
              </a:solidFill>
              <a:effectLst>
                <a:outerShdw blurRad="38100" dist="19050" dir="2700000" algn="tl" rotWithShape="0">
                  <a:schemeClr val="dk1">
                    <a:alpha val="40000"/>
                  </a:schemeClr>
                </a:outerShdw>
              </a:effectLst>
            </a:endParaRPr>
          </a:p>
          <a:p>
            <a:endParaRPr lang="es-MX"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54838509"/>
      </p:ext>
    </p:extLst>
  </p:cSld>
  <p:clrMapOvr>
    <a:masterClrMapping/>
  </p:clrMapOvr>
  <p:transition>
    <p:circl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602526" y="257016"/>
            <a:ext cx="6025828" cy="1384995"/>
          </a:xfrm>
          <a:prstGeom prst="rect">
            <a:avLst/>
          </a:prstGeom>
        </p:spPr>
        <p:txBody>
          <a:bodyPr wrap="square">
            <a:spAutoFit/>
          </a:bodyPr>
          <a:lstStyle/>
          <a:p>
            <a:pPr algn="ctr"/>
            <a:r>
              <a:rPr lang="es-ES" sz="2800" dirty="0">
                <a:solidFill>
                  <a:srgbClr val="9C3866"/>
                </a:solidFill>
              </a:rPr>
              <a:t>Recepción de paquetes electorales en las sedes </a:t>
            </a:r>
            <a:r>
              <a:rPr lang="es-ES" sz="2800" dirty="0" smtClean="0">
                <a:solidFill>
                  <a:srgbClr val="9C3866"/>
                </a:solidFill>
              </a:rPr>
              <a:t>de </a:t>
            </a:r>
            <a:r>
              <a:rPr lang="es-ES" sz="2800" dirty="0">
                <a:solidFill>
                  <a:srgbClr val="9C3866"/>
                </a:solidFill>
              </a:rPr>
              <a:t>los </a:t>
            </a:r>
            <a:r>
              <a:rPr lang="es-ES" sz="2800" b="1" i="1" dirty="0">
                <a:solidFill>
                  <a:srgbClr val="9C3866"/>
                </a:solidFill>
              </a:rPr>
              <a:t>Consejos Electorales Distritales</a:t>
            </a:r>
          </a:p>
        </p:txBody>
      </p:sp>
      <p:sp>
        <p:nvSpPr>
          <p:cNvPr id="7" name="Redondear rectángulo de esquina diagonal 6"/>
          <p:cNvSpPr/>
          <p:nvPr/>
        </p:nvSpPr>
        <p:spPr>
          <a:xfrm>
            <a:off x="1640100" y="93611"/>
            <a:ext cx="71902" cy="1505176"/>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Redondear rectángulo de esquina diagonal 7"/>
          <p:cNvSpPr/>
          <p:nvPr/>
        </p:nvSpPr>
        <p:spPr>
          <a:xfrm>
            <a:off x="1624465" y="93611"/>
            <a:ext cx="45719" cy="1505176"/>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dondear rectángulo de esquina diagonal 8"/>
          <p:cNvSpPr/>
          <p:nvPr/>
        </p:nvSpPr>
        <p:spPr>
          <a:xfrm>
            <a:off x="7524223" y="93611"/>
            <a:ext cx="71902" cy="1505176"/>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dondear rectángulo de esquina diagonal 9"/>
          <p:cNvSpPr/>
          <p:nvPr/>
        </p:nvSpPr>
        <p:spPr>
          <a:xfrm>
            <a:off x="7508588" y="93611"/>
            <a:ext cx="45719" cy="1505176"/>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1053" y="1957137"/>
            <a:ext cx="7429499" cy="3978442"/>
          </a:xfrm>
          <a:prstGeom prst="rect">
            <a:avLst/>
          </a:prstGeom>
          <a:ln>
            <a:solidFill>
              <a:srgbClr val="922E6E"/>
            </a:solidFill>
          </a:ln>
          <a:effectLst>
            <a:outerShdw blurRad="190500" dist="228600" dir="2700000" algn="ctr">
              <a:srgbClr val="000000">
                <a:alpha val="30000"/>
              </a:srgbClr>
            </a:outerShdw>
          </a:effectLst>
        </p:spPr>
      </p:pic>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52</a:t>
            </a:fld>
            <a:endParaRPr lang="es-MX" dirty="0"/>
          </a:p>
        </p:txBody>
      </p:sp>
      <p:sp>
        <p:nvSpPr>
          <p:cNvPr id="3" name="Título 2"/>
          <p:cNvSpPr>
            <a:spLocks noGrp="1"/>
          </p:cNvSpPr>
          <p:nvPr>
            <p:ph type="title"/>
          </p:nvPr>
        </p:nvSpPr>
        <p:spPr>
          <a:xfrm>
            <a:off x="628650" y="-955674"/>
            <a:ext cx="7886700" cy="1325563"/>
          </a:xfrm>
        </p:spPr>
        <p:txBody>
          <a:bodyPr/>
          <a:lstStyle/>
          <a:p>
            <a:r>
              <a:rPr lang="es-MX" dirty="0" smtClean="0"/>
              <a:t>EN LOS CED</a:t>
            </a:r>
            <a:endParaRPr lang="es-MX" dirty="0"/>
          </a:p>
        </p:txBody>
      </p:sp>
    </p:spTree>
    <p:extLst>
      <p:ext uri="{BB962C8B-B14F-4D97-AF65-F5344CB8AC3E}">
        <p14:creationId xmlns:p14="http://schemas.microsoft.com/office/powerpoint/2010/main" val="27498489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p:cNvGrpSpPr/>
          <p:nvPr/>
        </p:nvGrpSpPr>
        <p:grpSpPr>
          <a:xfrm>
            <a:off x="805322" y="1663049"/>
            <a:ext cx="7707646" cy="3822255"/>
            <a:chOff x="98580" y="3152871"/>
            <a:chExt cx="4926448" cy="2055647"/>
          </a:xfrm>
        </p:grpSpPr>
        <p:sp>
          <p:nvSpPr>
            <p:cNvPr id="29" name="97 Flecha derecha"/>
            <p:cNvSpPr/>
            <p:nvPr/>
          </p:nvSpPr>
          <p:spPr>
            <a:xfrm>
              <a:off x="2498487" y="4241224"/>
              <a:ext cx="286636" cy="437151"/>
            </a:xfrm>
            <a:prstGeom prst="rightArrow">
              <a:avLst>
                <a:gd name="adj1" fmla="val 50000"/>
                <a:gd name="adj2" fmla="val 67320"/>
              </a:avLst>
            </a:prstGeom>
            <a:solidFill>
              <a:srgbClr val="3E5D6F"/>
            </a:solidFill>
            <a:ln w="38100">
              <a:noFill/>
            </a:ln>
            <a:effectLst>
              <a:outerShdw blurRad="50800" dist="38100" dir="10800000" algn="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63" dirty="0"/>
            </a:p>
          </p:txBody>
        </p:sp>
        <p:grpSp>
          <p:nvGrpSpPr>
            <p:cNvPr id="30" name="141 Grupo"/>
            <p:cNvGrpSpPr/>
            <p:nvPr/>
          </p:nvGrpSpPr>
          <p:grpSpPr>
            <a:xfrm>
              <a:off x="98580" y="3869293"/>
              <a:ext cx="1069625" cy="810203"/>
              <a:chOff x="151334" y="3796101"/>
              <a:chExt cx="2164127" cy="1295701"/>
            </a:xfrm>
            <a:effectLst>
              <a:outerShdw blurRad="50800" dist="38100" dir="2700000" sx="102000" sy="102000" algn="tl" rotWithShape="0">
                <a:prstClr val="black">
                  <a:alpha val="40000"/>
                </a:prstClr>
              </a:outerShdw>
            </a:effectLst>
          </p:grpSpPr>
          <p:pic>
            <p:nvPicPr>
              <p:cNvPr id="38" name="Picture 11" descr="C:\Users\do-di-ecb\Downloads\vector-house-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334" y="3796101"/>
                <a:ext cx="1919511" cy="1295701"/>
              </a:xfrm>
              <a:prstGeom prst="rect">
                <a:avLst/>
              </a:prstGeom>
              <a:noFill/>
              <a:extLst>
                <a:ext uri="{909E8E84-426E-40DD-AFC4-6F175D3DCCD1}">
                  <a14:hiddenFill xmlns:a14="http://schemas.microsoft.com/office/drawing/2010/main">
                    <a:solidFill>
                      <a:srgbClr val="FFFFFF"/>
                    </a:solidFill>
                  </a14:hiddenFill>
                </a:ext>
              </a:extLst>
            </p:spPr>
          </p:pic>
          <p:sp>
            <p:nvSpPr>
              <p:cNvPr id="39" name="143 CuadroTexto"/>
              <p:cNvSpPr txBox="1"/>
              <p:nvPr/>
            </p:nvSpPr>
            <p:spPr>
              <a:xfrm rot="21282920">
                <a:off x="1106255" y="4454930"/>
                <a:ext cx="1209206" cy="246102"/>
              </a:xfrm>
              <a:prstGeom prst="rect">
                <a:avLst/>
              </a:prstGeom>
              <a:noFill/>
            </p:spPr>
            <p:txBody>
              <a:bodyPr wrap="square" rtlCol="0">
                <a:spAutoFit/>
              </a:bodyPr>
              <a:lstStyle/>
              <a:p>
                <a:r>
                  <a:rPr lang="es-MX" sz="400" b="1" dirty="0">
                    <a:solidFill>
                      <a:srgbClr val="C00000"/>
                    </a:solidFill>
                    <a:latin typeface="Arial Narrow" pitchFamily="34" charset="0"/>
                  </a:rPr>
                  <a:t>CASILLA UNICA</a:t>
                </a:r>
              </a:p>
            </p:txBody>
          </p:sp>
        </p:grpSp>
        <p:sp>
          <p:nvSpPr>
            <p:cNvPr id="31" name="97 Flecha derecha"/>
            <p:cNvSpPr/>
            <p:nvPr/>
          </p:nvSpPr>
          <p:spPr>
            <a:xfrm>
              <a:off x="1107327" y="4241224"/>
              <a:ext cx="286636" cy="437151"/>
            </a:xfrm>
            <a:prstGeom prst="rightArrow">
              <a:avLst>
                <a:gd name="adj1" fmla="val 50000"/>
                <a:gd name="adj2" fmla="val 67320"/>
              </a:avLst>
            </a:prstGeom>
            <a:solidFill>
              <a:srgbClr val="3E5D6F"/>
            </a:solidFill>
            <a:ln w="38100">
              <a:noFill/>
            </a:ln>
            <a:effectLst>
              <a:outerShdw blurRad="50800" dist="38100" dir="10800000" algn="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63" dirty="0"/>
            </a:p>
          </p:txBody>
        </p:sp>
        <p:sp>
          <p:nvSpPr>
            <p:cNvPr id="32" name="Rectángulo 31"/>
            <p:cNvSpPr/>
            <p:nvPr/>
          </p:nvSpPr>
          <p:spPr>
            <a:xfrm>
              <a:off x="3159921" y="3152871"/>
              <a:ext cx="1829728" cy="333707"/>
            </a:xfrm>
            <a:prstGeom prst="rect">
              <a:avLst/>
            </a:prstGeom>
            <a:solidFill>
              <a:srgbClr val="6797AD"/>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s-ES" sz="1400" b="1" dirty="0">
                  <a:effectLst>
                    <a:outerShdw blurRad="38100" dist="38100" dir="2700000" algn="tl">
                      <a:srgbClr val="000000">
                        <a:alpha val="43137"/>
                      </a:srgbClr>
                    </a:outerShdw>
                  </a:effectLst>
                </a:rPr>
                <a:t>Consejo Electoral Distrital</a:t>
              </a:r>
              <a:endParaRPr lang="es-MX" sz="1400" b="1" dirty="0">
                <a:effectLst>
                  <a:outerShdw blurRad="38100" dist="38100" dir="2700000" algn="tl">
                    <a:srgbClr val="000000">
                      <a:alpha val="43137"/>
                    </a:srgbClr>
                  </a:outerShdw>
                </a:effectLst>
              </a:endParaRPr>
            </a:p>
          </p:txBody>
        </p:sp>
        <p:pic>
          <p:nvPicPr>
            <p:cNvPr id="33" name="Imagen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5193" y="3708630"/>
              <a:ext cx="1440714" cy="1065187"/>
            </a:xfrm>
            <a:prstGeom prst="rect">
              <a:avLst/>
            </a:prstGeom>
          </p:spPr>
        </p:pic>
        <p:pic>
          <p:nvPicPr>
            <p:cNvPr id="34" name="Imagen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1880" y="4152106"/>
              <a:ext cx="908667" cy="407462"/>
            </a:xfrm>
            <a:prstGeom prst="rect">
              <a:avLst/>
            </a:prstGeom>
          </p:spPr>
        </p:pic>
        <p:pic>
          <p:nvPicPr>
            <p:cNvPr id="35" name="Imagen 34"/>
            <p:cNvPicPr>
              <a:picLocks noChangeAspect="1"/>
            </p:cNvPicPr>
            <p:nvPr/>
          </p:nvPicPr>
          <p:blipFill rotWithShape="1">
            <a:blip r:embed="rId6" cstate="print">
              <a:extLst>
                <a:ext uri="{28A0092B-C50C-407E-A947-70E740481C1C}">
                  <a14:useLocalDpi xmlns:a14="http://schemas.microsoft.com/office/drawing/2010/main" val="0"/>
                </a:ext>
              </a:extLst>
            </a:blip>
            <a:srcRect b="19233"/>
            <a:stretch/>
          </p:blipFill>
          <p:spPr>
            <a:xfrm>
              <a:off x="4152716" y="3628072"/>
              <a:ext cx="872312" cy="895962"/>
            </a:xfrm>
            <a:prstGeom prst="rect">
              <a:avLst/>
            </a:prstGeom>
          </p:spPr>
        </p:pic>
        <p:sp>
          <p:nvSpPr>
            <p:cNvPr id="36" name="Rectángulo 35"/>
            <p:cNvSpPr/>
            <p:nvPr/>
          </p:nvSpPr>
          <p:spPr>
            <a:xfrm>
              <a:off x="1128648" y="3620782"/>
              <a:ext cx="1473639" cy="291126"/>
            </a:xfrm>
            <a:prstGeom prst="rect">
              <a:avLst/>
            </a:prstGeom>
            <a:solidFill>
              <a:srgbClr val="6797AD"/>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400" b="1" dirty="0">
                  <a:effectLst>
                    <a:outerShdw blurRad="38100" dist="38100" dir="2700000" algn="tl">
                      <a:srgbClr val="000000">
                        <a:alpha val="43137"/>
                      </a:srgbClr>
                    </a:outerShdw>
                  </a:effectLst>
                </a:rPr>
                <a:t>Traslado de Paquetes</a:t>
              </a:r>
            </a:p>
            <a:p>
              <a:pPr algn="ctr"/>
              <a:r>
                <a:rPr lang="es-MX" sz="1400" b="1" dirty="0">
                  <a:effectLst>
                    <a:outerShdw blurRad="38100" dist="38100" dir="2700000" algn="tl">
                      <a:srgbClr val="000000">
                        <a:alpha val="43137"/>
                      </a:srgbClr>
                    </a:outerShdw>
                  </a:effectLst>
                </a:rPr>
                <a:t>Electorales</a:t>
              </a:r>
            </a:p>
          </p:txBody>
        </p:sp>
        <p:sp>
          <p:nvSpPr>
            <p:cNvPr id="37" name="Rectángulo 36"/>
            <p:cNvSpPr/>
            <p:nvPr/>
          </p:nvSpPr>
          <p:spPr>
            <a:xfrm>
              <a:off x="1130330" y="4832115"/>
              <a:ext cx="1475553" cy="376403"/>
            </a:xfrm>
            <a:prstGeom prst="rect">
              <a:avLst/>
            </a:prstGeom>
            <a:solidFill>
              <a:srgbClr val="6797AD"/>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400" b="1" dirty="0">
                  <a:effectLst>
                    <a:outerShdw blurRad="38100" dist="38100" dir="2700000" algn="tl">
                      <a:srgbClr val="000000">
                        <a:alpha val="43137"/>
                      </a:srgbClr>
                    </a:outerShdw>
                  </a:effectLst>
                </a:rPr>
                <a:t>Segundo Secretario </a:t>
              </a:r>
            </a:p>
            <a:p>
              <a:pPr algn="ctr"/>
              <a:r>
                <a:rPr lang="es-MX" sz="1400" b="1" dirty="0">
                  <a:effectLst>
                    <a:outerShdw blurRad="38100" dist="38100" dir="2700000" algn="tl">
                      <a:srgbClr val="000000">
                        <a:alpha val="43137"/>
                      </a:srgbClr>
                    </a:outerShdw>
                  </a:effectLst>
                </a:rPr>
                <a:t>y/o  Asistente Electoral</a:t>
              </a:r>
            </a:p>
          </p:txBody>
        </p:sp>
      </p:grpSp>
      <p:sp>
        <p:nvSpPr>
          <p:cNvPr id="42" name="Redondear rectángulo de esquina diagonal 41"/>
          <p:cNvSpPr/>
          <p:nvPr/>
        </p:nvSpPr>
        <p:spPr>
          <a:xfrm flipH="1">
            <a:off x="468810" y="318721"/>
            <a:ext cx="45719" cy="976646"/>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3" name="Redondear rectángulo de esquina diagonal 42"/>
          <p:cNvSpPr/>
          <p:nvPr/>
        </p:nvSpPr>
        <p:spPr>
          <a:xfrm flipH="1">
            <a:off x="426993" y="318721"/>
            <a:ext cx="45719" cy="976646"/>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53</a:t>
            </a:fld>
            <a:endParaRPr lang="es-MX" dirty="0"/>
          </a:p>
        </p:txBody>
      </p:sp>
      <p:sp>
        <p:nvSpPr>
          <p:cNvPr id="3" name="Título 2"/>
          <p:cNvSpPr>
            <a:spLocks noGrp="1"/>
          </p:cNvSpPr>
          <p:nvPr>
            <p:ph type="title"/>
          </p:nvPr>
        </p:nvSpPr>
        <p:spPr>
          <a:xfrm>
            <a:off x="591176" y="135220"/>
            <a:ext cx="7886700" cy="1325563"/>
          </a:xfrm>
        </p:spPr>
        <p:txBody>
          <a:bodyPr/>
          <a:lstStyle/>
          <a:p>
            <a:pPr rtl="0" eaLnBrk="1" latinLnBrk="0" hangingPunct="1"/>
            <a:r>
              <a:rPr lang="es-ES" sz="2300" kern="1200" dirty="0" smtClean="0">
                <a:solidFill>
                  <a:srgbClr val="9C3866"/>
                </a:solidFill>
                <a:effectLst/>
                <a:latin typeface="Calibri" panose="020F0502020204030204" pitchFamily="34" charset="0"/>
                <a:ea typeface="+mn-ea"/>
                <a:cs typeface="+mn-cs"/>
              </a:rPr>
              <a:t>ESQUEMA GENERAL PARA LA </a:t>
            </a:r>
            <a:r>
              <a:rPr lang="es-ES" sz="2300" b="1" i="1" kern="1200" dirty="0" smtClean="0">
                <a:solidFill>
                  <a:srgbClr val="9C3866"/>
                </a:solidFill>
                <a:effectLst/>
                <a:latin typeface="Calibri" panose="020F0502020204030204" pitchFamily="34" charset="0"/>
                <a:ea typeface="+mn-ea"/>
                <a:cs typeface="+mn-cs"/>
              </a:rPr>
              <a:t>ENTREGA – RECEPCIÓN DE PAQUETES ELECTORALES </a:t>
            </a:r>
            <a:r>
              <a:rPr lang="es-ES" sz="2300" kern="1200" dirty="0" smtClean="0">
                <a:solidFill>
                  <a:srgbClr val="9C3866"/>
                </a:solidFill>
                <a:effectLst/>
                <a:latin typeface="Calibri" panose="020F0502020204030204" pitchFamily="34" charset="0"/>
                <a:ea typeface="+mn-ea"/>
                <a:cs typeface="+mn-cs"/>
              </a:rPr>
              <a:t>A CONSEJOS ELECTORALES DISTRITALES</a:t>
            </a:r>
            <a:endParaRPr lang="es-MX" dirty="0" smtClean="0">
              <a:solidFill>
                <a:srgbClr val="9C3866"/>
              </a:solidFill>
              <a:effectLst/>
            </a:endParaRPr>
          </a:p>
        </p:txBody>
      </p:sp>
    </p:spTree>
    <p:extLst>
      <p:ext uri="{BB962C8B-B14F-4D97-AF65-F5344CB8AC3E}">
        <p14:creationId xmlns:p14="http://schemas.microsoft.com/office/powerpoint/2010/main" val="483049048"/>
      </p:ext>
    </p:extLst>
  </p:cSld>
  <p:clrMapOvr>
    <a:masterClrMapping/>
  </p:clrMapOvr>
  <p:transition>
    <p:circl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ortar rectángulo de esquina diagonal 5"/>
          <p:cNvSpPr/>
          <p:nvPr/>
        </p:nvSpPr>
        <p:spPr>
          <a:xfrm>
            <a:off x="300251" y="1337481"/>
            <a:ext cx="8338702" cy="1428232"/>
          </a:xfrm>
          <a:prstGeom prst="snip2DiagRect">
            <a:avLst/>
          </a:prstGeom>
          <a:solidFill>
            <a:schemeClr val="bg1"/>
          </a:solidFill>
          <a:ln>
            <a:solidFill>
              <a:srgbClr val="982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916154" y="256138"/>
            <a:ext cx="7599196" cy="400110"/>
          </a:xfrm>
          <a:prstGeom prst="rect">
            <a:avLst/>
          </a:prstGeom>
        </p:spPr>
        <p:txBody>
          <a:bodyPr wrap="none">
            <a:spAutoFit/>
          </a:bodyPr>
          <a:lstStyle/>
          <a:p>
            <a:pPr marL="85725" lvl="2"/>
            <a:r>
              <a:rPr lang="es-MX" sz="2000" b="1" dirty="0">
                <a:solidFill>
                  <a:srgbClr val="9C3866"/>
                </a:solidFill>
              </a:rPr>
              <a:t>MODELO OPERATIVO DE RECEPCIÓN DE LOS PAQUETES ELECTORALES</a:t>
            </a:r>
            <a:endParaRPr lang="es-MX" b="1" dirty="0">
              <a:solidFill>
                <a:srgbClr val="9C3866"/>
              </a:solidFill>
            </a:endParaRPr>
          </a:p>
        </p:txBody>
      </p:sp>
      <p:sp>
        <p:nvSpPr>
          <p:cNvPr id="10" name="9 Rectángulo"/>
          <p:cNvSpPr/>
          <p:nvPr/>
        </p:nvSpPr>
        <p:spPr>
          <a:xfrm>
            <a:off x="423427" y="858479"/>
            <a:ext cx="8091923" cy="2092881"/>
          </a:xfrm>
          <a:prstGeom prst="rect">
            <a:avLst/>
          </a:prstGeom>
        </p:spPr>
        <p:txBody>
          <a:bodyPr wrap="square">
            <a:spAutoFit/>
          </a:bodyPr>
          <a:lstStyle/>
          <a:p>
            <a:pPr marL="0" lvl="2" algn="just"/>
            <a:r>
              <a:rPr lang="es-MX" b="1" dirty="0">
                <a:solidFill>
                  <a:srgbClr val="3E5D6F"/>
                </a:solidFill>
              </a:rPr>
              <a:t>INSTALACIÓN Y EQUIPAMIENTO</a:t>
            </a:r>
            <a:endParaRPr lang="es-MX" sz="1600" b="1" dirty="0">
              <a:solidFill>
                <a:srgbClr val="3E5D6F"/>
              </a:solidFill>
            </a:endParaRPr>
          </a:p>
          <a:p>
            <a:pPr algn="just"/>
            <a:endParaRPr lang="es-MX" sz="1400" dirty="0" smtClean="0"/>
          </a:p>
          <a:p>
            <a:pPr algn="just"/>
            <a:r>
              <a:rPr lang="es-MX" sz="1400" dirty="0" smtClean="0"/>
              <a:t>Las </a:t>
            </a:r>
            <a:r>
              <a:rPr lang="es-MX" sz="1400" dirty="0"/>
              <a:t>Juntas Electorales </a:t>
            </a:r>
            <a:r>
              <a:rPr lang="es-MX" sz="1400" dirty="0" smtClean="0"/>
              <a:t>Distritales, </a:t>
            </a:r>
            <a:r>
              <a:rPr lang="es-MX" sz="1400" dirty="0"/>
              <a:t>deberán </a:t>
            </a:r>
            <a:r>
              <a:rPr lang="es-MX" sz="1400" b="1" dirty="0"/>
              <a:t>prever la cantidad de mesas, sillas, toldos, iluminación, sanitarios portátiles y el espaci</a:t>
            </a:r>
            <a:r>
              <a:rPr lang="es-MX" sz="1400" dirty="0"/>
              <a:t>o en sus instalaciones para la instalación de las mesas para la recepción de los paquetes electorales, así como para los espacios en aquellos Distritos donde requerirán de la instalación de algún CRyT fijo o en su caso itinerante</a:t>
            </a:r>
            <a:r>
              <a:rPr lang="es-MX" sz="1400" dirty="0" smtClean="0"/>
              <a:t>.</a:t>
            </a:r>
          </a:p>
          <a:p>
            <a:pPr algn="just"/>
            <a:r>
              <a:rPr lang="es-MX" sz="1400" dirty="0"/>
              <a:t>En dichos espacios, se deberán delimitar cada área, con vallas metálicas o en su caso, con cinta industrial de advertencia con leyenda “Prohibido el paso”.</a:t>
            </a:r>
          </a:p>
          <a:p>
            <a:pPr algn="just"/>
            <a:endParaRPr lang="es-MX" sz="1400" dirty="0"/>
          </a:p>
        </p:txBody>
      </p:sp>
      <p:sp>
        <p:nvSpPr>
          <p:cNvPr id="2" name="Marcador de pie de página 1"/>
          <p:cNvSpPr>
            <a:spLocks noGrp="1"/>
          </p:cNvSpPr>
          <p:nvPr>
            <p:ph type="ftr" sz="quarter" idx="11"/>
          </p:nvPr>
        </p:nvSpPr>
        <p:spPr>
          <a:xfrm>
            <a:off x="3028950" y="6173788"/>
            <a:ext cx="3086100" cy="365125"/>
          </a:xfrm>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a:xfrm>
            <a:off x="6581553" y="6173788"/>
            <a:ext cx="2057400" cy="365125"/>
          </a:xfrm>
        </p:spPr>
        <p:txBody>
          <a:bodyPr/>
          <a:lstStyle/>
          <a:p>
            <a:fld id="{01DCEC54-42B0-43A0-B425-471A514466C7}" type="slidenum">
              <a:rPr lang="es-MX" smtClean="0"/>
              <a:t>54</a:t>
            </a:fld>
            <a:endParaRPr lang="es-MX" dirty="0"/>
          </a:p>
        </p:txBody>
      </p:sp>
      <p:sp>
        <p:nvSpPr>
          <p:cNvPr id="8" name="Rectángulo redondeado 7"/>
          <p:cNvSpPr/>
          <p:nvPr/>
        </p:nvSpPr>
        <p:spPr>
          <a:xfrm>
            <a:off x="1910688" y="2984789"/>
            <a:ext cx="5292000" cy="431925"/>
          </a:xfrm>
          <a:prstGeom prst="roundRect">
            <a:avLst/>
          </a:prstGeom>
          <a:solidFill>
            <a:srgbClr val="5B0039"/>
          </a:solidFill>
          <a:ln>
            <a:solidFill>
              <a:srgbClr val="5B0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1" name="Grupo 10"/>
          <p:cNvGrpSpPr/>
          <p:nvPr/>
        </p:nvGrpSpPr>
        <p:grpSpPr>
          <a:xfrm>
            <a:off x="1887636" y="2984789"/>
            <a:ext cx="5368728" cy="3655713"/>
            <a:chOff x="1910688" y="3006195"/>
            <a:chExt cx="5368728" cy="3655713"/>
          </a:xfrm>
        </p:grpSpPr>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642" t="4776"/>
            <a:stretch/>
          </p:blipFill>
          <p:spPr>
            <a:xfrm>
              <a:off x="1946472" y="3430362"/>
              <a:ext cx="5279268" cy="3231546"/>
            </a:xfrm>
            <a:prstGeom prst="rect">
              <a:avLst/>
            </a:prstGeom>
            <a:ln>
              <a:solidFill>
                <a:srgbClr val="5B0039"/>
              </a:solidFill>
            </a:ln>
          </p:spPr>
        </p:pic>
        <p:sp>
          <p:nvSpPr>
            <p:cNvPr id="9" name="CuadroTexto 8"/>
            <p:cNvSpPr txBox="1"/>
            <p:nvPr/>
          </p:nvSpPr>
          <p:spPr>
            <a:xfrm>
              <a:off x="1910688" y="3006195"/>
              <a:ext cx="5368728" cy="369332"/>
            </a:xfrm>
            <a:prstGeom prst="rect">
              <a:avLst/>
            </a:prstGeom>
            <a:noFill/>
          </p:spPr>
          <p:txBody>
            <a:bodyPr wrap="square" rtlCol="0">
              <a:spAutoFit/>
            </a:bodyPr>
            <a:lstStyle/>
            <a:p>
              <a:pPr algn="ctr"/>
              <a:r>
                <a:rPr lang="es-MX" b="1" dirty="0" smtClean="0">
                  <a:solidFill>
                    <a:schemeClr val="bg1"/>
                  </a:solidFill>
                </a:rPr>
                <a:t>Recepción de paquetes 2024</a:t>
              </a:r>
              <a:endParaRPr lang="es-MX" b="1" dirty="0">
                <a:solidFill>
                  <a:schemeClr val="bg1"/>
                </a:solidFill>
              </a:endParaRPr>
            </a:p>
          </p:txBody>
        </p:sp>
      </p:grpSp>
    </p:spTree>
    <p:extLst>
      <p:ext uri="{BB962C8B-B14F-4D97-AF65-F5344CB8AC3E}">
        <p14:creationId xmlns:p14="http://schemas.microsoft.com/office/powerpoint/2010/main" val="3857847022"/>
      </p:ext>
    </p:extLst>
  </p:cSld>
  <p:clrMapOvr>
    <a:masterClrMapping/>
  </p:clrMapOvr>
  <p:transition>
    <p:circl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916154" y="570480"/>
            <a:ext cx="7599196" cy="400110"/>
          </a:xfrm>
          <a:prstGeom prst="rect">
            <a:avLst/>
          </a:prstGeom>
        </p:spPr>
        <p:txBody>
          <a:bodyPr wrap="none">
            <a:spAutoFit/>
          </a:bodyPr>
          <a:lstStyle/>
          <a:p>
            <a:pPr marL="85725" lvl="2"/>
            <a:r>
              <a:rPr lang="es-MX" sz="2000" b="1" dirty="0">
                <a:solidFill>
                  <a:srgbClr val="9C3866"/>
                </a:solidFill>
              </a:rPr>
              <a:t>MODELO OPERATIVO DE RECEPCIÓN DE LOS PAQUETES ELECTORALES</a:t>
            </a:r>
            <a:endParaRPr lang="es-MX" b="1" dirty="0">
              <a:solidFill>
                <a:srgbClr val="9C3866"/>
              </a:solidFill>
            </a:endParaRPr>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55</a:t>
            </a:fld>
            <a:endParaRPr lang="es-MX" dirty="0"/>
          </a:p>
        </p:txBody>
      </p:sp>
      <p:graphicFrame>
        <p:nvGraphicFramePr>
          <p:cNvPr id="6" name="Tabla 5"/>
          <p:cNvGraphicFramePr>
            <a:graphicFrameLocks noGrp="1"/>
          </p:cNvGraphicFramePr>
          <p:nvPr>
            <p:extLst>
              <p:ext uri="{D42A27DB-BD31-4B8C-83A1-F6EECF244321}">
                <p14:modId xmlns:p14="http://schemas.microsoft.com/office/powerpoint/2010/main" val="3301792660"/>
              </p:ext>
            </p:extLst>
          </p:nvPr>
        </p:nvGraphicFramePr>
        <p:xfrm>
          <a:off x="236090" y="1238445"/>
          <a:ext cx="8641939" cy="4182085"/>
        </p:xfrm>
        <a:graphic>
          <a:graphicData uri="http://schemas.openxmlformats.org/drawingml/2006/table">
            <a:tbl>
              <a:tblPr firstRow="1" bandRow="1">
                <a:tableStyleId>{073A0DAA-6AF3-43AB-8588-CEC1D06C72B9}</a:tableStyleId>
              </a:tblPr>
              <a:tblGrid>
                <a:gridCol w="2848306">
                  <a:extLst>
                    <a:ext uri="{9D8B030D-6E8A-4147-A177-3AD203B41FA5}">
                      <a16:colId xmlns:a16="http://schemas.microsoft.com/office/drawing/2014/main" val="3199172567"/>
                    </a:ext>
                  </a:extLst>
                </a:gridCol>
                <a:gridCol w="2797791">
                  <a:extLst>
                    <a:ext uri="{9D8B030D-6E8A-4147-A177-3AD203B41FA5}">
                      <a16:colId xmlns:a16="http://schemas.microsoft.com/office/drawing/2014/main" val="2113043995"/>
                    </a:ext>
                  </a:extLst>
                </a:gridCol>
                <a:gridCol w="2995842">
                  <a:extLst>
                    <a:ext uri="{9D8B030D-6E8A-4147-A177-3AD203B41FA5}">
                      <a16:colId xmlns:a16="http://schemas.microsoft.com/office/drawing/2014/main" val="1839715108"/>
                    </a:ext>
                  </a:extLst>
                </a:gridCol>
              </a:tblGrid>
              <a:tr h="427965">
                <a:tc>
                  <a:txBody>
                    <a:bodyPr/>
                    <a:lstStyle/>
                    <a:p>
                      <a:pPr algn="ctr"/>
                      <a:r>
                        <a:rPr lang="es-MX" sz="1400" dirty="0" smtClean="0">
                          <a:solidFill>
                            <a:schemeClr val="bg1"/>
                          </a:solidFill>
                        </a:rPr>
                        <a:t>CONSEJO ELECTORAL DISTRITAL 02</a:t>
                      </a:r>
                      <a:endParaRPr lang="es-MX"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2469"/>
                    </a:solidFill>
                  </a:tcPr>
                </a:tc>
                <a:tc rowSpan="2" gridSpan="2">
                  <a:txBody>
                    <a:bodyPr/>
                    <a:lstStyle/>
                    <a:p>
                      <a:pPr algn="ctr"/>
                      <a:r>
                        <a:rPr lang="es-MX" sz="1400" b="1" dirty="0" smtClean="0">
                          <a:solidFill>
                            <a:schemeClr val="tx1"/>
                          </a:solidFill>
                        </a:rPr>
                        <a:t>Calle 27 de febrero No. 147, Col. Pueblo Nuevo, Cárdenas, Tabasco.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pPr algn="just"/>
                      <a:endParaRPr lang="es-MX" sz="1400" dirty="0" smtClean="0"/>
                    </a:p>
                  </a:txBody>
                  <a:tcPr anchor="ctr"/>
                </a:tc>
                <a:extLst>
                  <a:ext uri="{0D108BD9-81ED-4DB2-BD59-A6C34878D82A}">
                    <a16:rowId xmlns:a16="http://schemas.microsoft.com/office/drawing/2014/main" val="290459313"/>
                  </a:ext>
                </a:extLst>
              </a:tr>
              <a:tr h="138633">
                <a:tc>
                  <a:txBody>
                    <a:bodyPr/>
                    <a:lstStyle/>
                    <a:p>
                      <a:pPr algn="ctr"/>
                      <a:r>
                        <a:rPr lang="es-MX" sz="1400" b="1" dirty="0" smtClean="0">
                          <a:solidFill>
                            <a:schemeClr val="bg1"/>
                          </a:solidFill>
                        </a:rPr>
                        <a:t>CÁRDENAS</a:t>
                      </a:r>
                      <a:endParaRPr lang="es-MX" sz="1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2469"/>
                    </a:solidFill>
                  </a:tcPr>
                </a:tc>
                <a:tc gridSpan="2" vMerge="1">
                  <a:txBody>
                    <a:bodyPr/>
                    <a:lstStyle/>
                    <a:p>
                      <a:endParaRPr lang="es-MX" dirty="0"/>
                    </a:p>
                  </a:txBody>
                  <a:tcPr/>
                </a:tc>
                <a:tc hMerge="1" vMerge="1">
                  <a:txBody>
                    <a:bodyPr/>
                    <a:lstStyle/>
                    <a:p>
                      <a:endParaRPr lang="es-MX"/>
                    </a:p>
                  </a:txBody>
                  <a:tcPr/>
                </a:tc>
                <a:extLst>
                  <a:ext uri="{0D108BD9-81ED-4DB2-BD59-A6C34878D82A}">
                    <a16:rowId xmlns:a16="http://schemas.microsoft.com/office/drawing/2014/main" val="3357962859"/>
                  </a:ext>
                </a:extLst>
              </a:tr>
              <a:tr h="370840">
                <a:tc>
                  <a:txBody>
                    <a:bodyPr/>
                    <a:lstStyle/>
                    <a:p>
                      <a:pPr algn="ctr"/>
                      <a:r>
                        <a:rPr lang="es-MX" sz="1400" b="1" dirty="0" smtClean="0"/>
                        <a:t>Simbología</a:t>
                      </a:r>
                      <a:endParaRPr lang="es-MX"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98B0"/>
                    </a:solidFill>
                  </a:tcPr>
                </a:tc>
                <a:tc>
                  <a:txBody>
                    <a:bodyPr/>
                    <a:lstStyle/>
                    <a:p>
                      <a:pPr algn="ctr"/>
                      <a:r>
                        <a:rPr lang="es-MX" sz="1400" b="1" dirty="0" smtClean="0"/>
                        <a:t>Distribución</a:t>
                      </a:r>
                      <a:r>
                        <a:rPr lang="es-MX" sz="1400" b="1" baseline="0" dirty="0" smtClean="0"/>
                        <a:t> Geográfica Distrital</a:t>
                      </a:r>
                      <a:endParaRPr lang="es-MX"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98B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400" b="1" dirty="0" smtClean="0"/>
                        <a:t>Cartografía Domiciliaria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98B0"/>
                    </a:solidFill>
                  </a:tcPr>
                </a:tc>
                <a:extLst>
                  <a:ext uri="{0D108BD9-81ED-4DB2-BD59-A6C34878D82A}">
                    <a16:rowId xmlns:a16="http://schemas.microsoft.com/office/drawing/2014/main" val="3579759807"/>
                  </a:ext>
                </a:extLst>
              </a:tr>
              <a:tr h="370840">
                <a:tc>
                  <a:txBody>
                    <a:bodyPr/>
                    <a:lstStyle/>
                    <a:p>
                      <a:pPr algn="ctr"/>
                      <a:endParaRPr lang="es-MX" sz="1400" dirty="0" smtClean="0"/>
                    </a:p>
                    <a:p>
                      <a:pPr algn="ctr"/>
                      <a:endParaRPr lang="es-MX" sz="1400" dirty="0" smtClean="0"/>
                    </a:p>
                    <a:p>
                      <a:pPr algn="ctr"/>
                      <a:endParaRPr lang="es-MX" sz="1400" dirty="0" smtClean="0"/>
                    </a:p>
                    <a:p>
                      <a:pPr algn="ctr"/>
                      <a:endParaRPr lang="es-MX" sz="1400" dirty="0" smtClean="0"/>
                    </a:p>
                    <a:p>
                      <a:pPr algn="ctr"/>
                      <a:endParaRPr lang="es-MX" sz="1400" dirty="0" smtClean="0"/>
                    </a:p>
                    <a:p>
                      <a:pPr algn="ctr"/>
                      <a:endParaRPr lang="es-MX" sz="1400" dirty="0" smtClean="0"/>
                    </a:p>
                    <a:p>
                      <a:pPr algn="ctr"/>
                      <a:endParaRPr lang="es-MX" sz="1400" dirty="0" smtClean="0"/>
                    </a:p>
                    <a:p>
                      <a:pPr algn="ctr"/>
                      <a:endParaRPr lang="es-MX" sz="1400" dirty="0" smtClean="0"/>
                    </a:p>
                    <a:p>
                      <a:pPr algn="ctr"/>
                      <a:endParaRPr lang="es-MX" sz="1400" dirty="0" smtClean="0"/>
                    </a:p>
                    <a:p>
                      <a:pPr algn="ctr"/>
                      <a:endParaRPr lang="es-MX" sz="1400" dirty="0" smtClean="0"/>
                    </a:p>
                    <a:p>
                      <a:pPr algn="ctr"/>
                      <a:endParaRPr lang="es-MX" sz="1400" dirty="0" smtClean="0"/>
                    </a:p>
                    <a:p>
                      <a:pPr algn="ctr"/>
                      <a:endParaRPr lang="es-MX" sz="1400" dirty="0" smtClean="0"/>
                    </a:p>
                    <a:p>
                      <a:pPr algn="ctr"/>
                      <a:endParaRPr lang="es-MX" sz="1400" dirty="0" smtClean="0"/>
                    </a:p>
                    <a:p>
                      <a:pPr algn="ctr"/>
                      <a:endParaRPr lang="es-MX"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MX" sz="1400" dirty="0" smtClean="0"/>
                    </a:p>
                    <a:p>
                      <a:endParaRPr lang="es-MX" sz="14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MX" sz="1400" dirty="0" smtClean="0"/>
                    </a:p>
                    <a:p>
                      <a:endParaRPr lang="es-MX"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MX"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0089504"/>
                  </a:ext>
                </a:extLst>
              </a:tr>
            </a:tbl>
          </a:graphicData>
        </a:graphic>
      </p:graphicFrame>
      <p:pic>
        <p:nvPicPr>
          <p:cNvPr id="8" name="Imagen 7"/>
          <p:cNvPicPr>
            <a:picLocks noChangeAspect="1"/>
          </p:cNvPicPr>
          <p:nvPr/>
        </p:nvPicPr>
        <p:blipFill rotWithShape="1">
          <a:blip r:embed="rId3"/>
          <a:srcRect r="2179"/>
          <a:stretch/>
        </p:blipFill>
        <p:spPr>
          <a:xfrm>
            <a:off x="660915" y="2462802"/>
            <a:ext cx="2117822" cy="2782772"/>
          </a:xfrm>
          <a:prstGeom prst="rect">
            <a:avLst/>
          </a:prstGeom>
          <a:ln>
            <a:solidFill>
              <a:srgbClr val="982469"/>
            </a:solidFill>
          </a:ln>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561" y="2462803"/>
            <a:ext cx="2569594" cy="2782771"/>
          </a:xfrm>
          <a:prstGeom prst="rect">
            <a:avLst/>
          </a:prstGeom>
          <a:ln>
            <a:solidFill>
              <a:srgbClr val="982469"/>
            </a:solidFill>
          </a:ln>
        </p:spPr>
      </p:pic>
      <p:pic>
        <p:nvPicPr>
          <p:cNvPr id="13" name="Imagen 12"/>
          <p:cNvPicPr>
            <a:picLocks noChangeAspect="1"/>
          </p:cNvPicPr>
          <p:nvPr/>
        </p:nvPicPr>
        <p:blipFill>
          <a:blip r:embed="rId5"/>
          <a:stretch>
            <a:fillRect/>
          </a:stretch>
        </p:blipFill>
        <p:spPr>
          <a:xfrm>
            <a:off x="6002594" y="2470355"/>
            <a:ext cx="2747867" cy="2610931"/>
          </a:xfrm>
          <a:prstGeom prst="rect">
            <a:avLst/>
          </a:prstGeom>
          <a:ln>
            <a:solidFill>
              <a:srgbClr val="9C3866"/>
            </a:solidFill>
          </a:ln>
        </p:spPr>
      </p:pic>
    </p:spTree>
    <p:extLst>
      <p:ext uri="{BB962C8B-B14F-4D97-AF65-F5344CB8AC3E}">
        <p14:creationId xmlns:p14="http://schemas.microsoft.com/office/powerpoint/2010/main" val="318426414"/>
      </p:ext>
    </p:extLst>
  </p:cSld>
  <p:clrMapOvr>
    <a:masterClrMapping/>
  </p:clrMapOvr>
  <p:transition>
    <p:circl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474825" y="4683681"/>
            <a:ext cx="3392510" cy="1587106"/>
          </a:xfrm>
          <a:prstGeom prst="rect">
            <a:avLst/>
          </a:prstGeom>
          <a:solidFill>
            <a:schemeClr val="bg1">
              <a:lumMod val="95000"/>
            </a:schemeClr>
          </a:solidFill>
          <a:ln>
            <a:solidFill>
              <a:srgbClr val="9C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055" y="233776"/>
            <a:ext cx="8785185" cy="6096000"/>
          </a:xfrm>
          <a:prstGeom prst="rect">
            <a:avLst/>
          </a:prstGeom>
          <a:ln>
            <a:solidFill>
              <a:srgbClr val="D298B0"/>
            </a:solidFill>
          </a:ln>
        </p:spPr>
      </p:pic>
      <p:grpSp>
        <p:nvGrpSpPr>
          <p:cNvPr id="5" name="Grupo 4"/>
          <p:cNvGrpSpPr/>
          <p:nvPr/>
        </p:nvGrpSpPr>
        <p:grpSpPr>
          <a:xfrm>
            <a:off x="5000264" y="4624692"/>
            <a:ext cx="3867072" cy="1370994"/>
            <a:chOff x="9062978" y="1088020"/>
            <a:chExt cx="3368578" cy="1689904"/>
          </a:xfrm>
        </p:grpSpPr>
        <p:sp>
          <p:nvSpPr>
            <p:cNvPr id="3" name="Rectángulo 2"/>
            <p:cNvSpPr/>
            <p:nvPr/>
          </p:nvSpPr>
          <p:spPr>
            <a:xfrm>
              <a:off x="9062978" y="1088020"/>
              <a:ext cx="3368578" cy="1689904"/>
            </a:xfrm>
            <a:prstGeom prst="rect">
              <a:avLst/>
            </a:prstGeom>
            <a:solidFill>
              <a:schemeClr val="bg1"/>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9123834" y="1173053"/>
              <a:ext cx="3300515" cy="1587107"/>
            </a:xfrm>
            <a:prstGeom prst="rect">
              <a:avLst/>
            </a:prstGeom>
          </p:spPr>
          <p:txBody>
            <a:bodyPr wrap="square">
              <a:spAutoFit/>
            </a:bodyPr>
            <a:lstStyle/>
            <a:p>
              <a:pPr algn="just"/>
              <a:r>
                <a:rPr lang="es-ES" sz="1200" b="1" dirty="0">
                  <a:solidFill>
                    <a:srgbClr val="982469"/>
                  </a:solidFill>
                </a:rPr>
                <a:t>INE</a:t>
              </a:r>
              <a:r>
                <a:rPr lang="es-ES" sz="1200" b="1" dirty="0"/>
                <a:t> </a:t>
              </a:r>
              <a:r>
                <a:rPr lang="es-ES" sz="1200" dirty="0"/>
                <a:t>designará en </a:t>
              </a:r>
              <a:r>
                <a:rPr lang="es-ES" sz="1200" b="1" dirty="0"/>
                <a:t>1era semana de mayo,</a:t>
              </a:r>
              <a:r>
                <a:rPr lang="es-ES" sz="1200" dirty="0"/>
                <a:t> una o un funcionario que acompañará, asesorará y dará seguimiento a la recepción de PE en consejos del OPL.</a:t>
              </a:r>
            </a:p>
            <a:p>
              <a:pPr algn="just"/>
              <a:r>
                <a:rPr lang="es-ES" sz="1200" b="1" dirty="0">
                  <a:solidFill>
                    <a:srgbClr val="982469"/>
                  </a:solidFill>
                </a:rPr>
                <a:t>Aprobación de modelo</a:t>
              </a:r>
              <a:r>
                <a:rPr lang="es-ES" sz="1200" dirty="0">
                  <a:solidFill>
                    <a:srgbClr val="982469"/>
                  </a:solidFill>
                </a:rPr>
                <a:t> </a:t>
              </a:r>
              <a:r>
                <a:rPr lang="es-ES" sz="1200" dirty="0"/>
                <a:t>en 2da semana de mayo.</a:t>
              </a:r>
            </a:p>
            <a:p>
              <a:pPr algn="just"/>
              <a:r>
                <a:rPr lang="es-ES" sz="1200" b="1" dirty="0">
                  <a:solidFill>
                    <a:srgbClr val="982469"/>
                  </a:solidFill>
                </a:rPr>
                <a:t>Definición</a:t>
              </a:r>
              <a:r>
                <a:rPr lang="es-ES" sz="1200" dirty="0">
                  <a:solidFill>
                    <a:srgbClr val="7F2146"/>
                  </a:solidFill>
                </a:rPr>
                <a:t> </a:t>
              </a:r>
              <a:r>
                <a:rPr lang="es-ES" sz="1200" dirty="0"/>
                <a:t>de </a:t>
              </a:r>
              <a:r>
                <a:rPr lang="es-ES" sz="1200" b="1" dirty="0"/>
                <a:t>número suficiente de mesas de recepción</a:t>
              </a:r>
              <a:r>
                <a:rPr lang="es-ES" sz="1200" dirty="0"/>
                <a:t>.</a:t>
              </a:r>
            </a:p>
            <a:p>
              <a:pPr algn="just"/>
              <a:r>
                <a:rPr lang="es-ES" sz="1200" b="1" dirty="0">
                  <a:solidFill>
                    <a:srgbClr val="982469"/>
                  </a:solidFill>
                </a:rPr>
                <a:t>Definición</a:t>
              </a:r>
              <a:r>
                <a:rPr lang="es-ES" sz="1200" dirty="0">
                  <a:solidFill>
                    <a:srgbClr val="7F2146"/>
                  </a:solidFill>
                </a:rPr>
                <a:t> </a:t>
              </a:r>
              <a:r>
                <a:rPr lang="es-ES" sz="1200" b="1" dirty="0"/>
                <a:t>de número suficiente de auxiliares.</a:t>
              </a:r>
            </a:p>
          </p:txBody>
        </p:sp>
      </p:grpSp>
      <p:sp>
        <p:nvSpPr>
          <p:cNvPr id="4" name="Marcador de número de diapositiva 3"/>
          <p:cNvSpPr>
            <a:spLocks noGrp="1"/>
          </p:cNvSpPr>
          <p:nvPr>
            <p:ph type="sldNum" sz="quarter" idx="12"/>
          </p:nvPr>
        </p:nvSpPr>
        <p:spPr/>
        <p:txBody>
          <a:bodyPr/>
          <a:lstStyle/>
          <a:p>
            <a:fld id="{01DCEC54-42B0-43A0-B425-471A514466C7}" type="slidenum">
              <a:rPr lang="es-MX" smtClean="0"/>
              <a:t>56</a:t>
            </a:fld>
            <a:endParaRPr lang="es-MX" dirty="0"/>
          </a:p>
        </p:txBody>
      </p:sp>
    </p:spTree>
    <p:extLst>
      <p:ext uri="{BB962C8B-B14F-4D97-AF65-F5344CB8AC3E}">
        <p14:creationId xmlns:p14="http://schemas.microsoft.com/office/powerpoint/2010/main" val="2562477434"/>
      </p:ext>
    </p:extLst>
  </p:cSld>
  <p:clrMapOvr>
    <a:masterClrMapping/>
  </p:clrMapOvr>
  <p:transition>
    <p:circl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ítulo 2"/>
          <p:cNvSpPr txBox="1">
            <a:spLocks/>
          </p:cNvSpPr>
          <p:nvPr/>
        </p:nvSpPr>
        <p:spPr>
          <a:xfrm>
            <a:off x="263793" y="930678"/>
            <a:ext cx="8482306" cy="15887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MX" sz="1800" b="1" i="1" dirty="0" smtClean="0">
                <a:solidFill>
                  <a:srgbClr val="3E5D6F"/>
                </a:solidFill>
              </a:rPr>
              <a:t>Para efectos de la recepción, depósito y salvaguarda </a:t>
            </a:r>
            <a:r>
              <a:rPr lang="es-MX" sz="1600" dirty="0" smtClean="0"/>
              <a:t>de los paquetes electorales en que se contengan los expedientes de casilla, concluida la Jornada Electoral y con el propósito de garantizar una eficiente y correcta recepción de paquetes electorales, se dispondrán los apoyos necesarios conforme al procedimiento siguiente:</a:t>
            </a:r>
          </a:p>
        </p:txBody>
      </p:sp>
      <p:grpSp>
        <p:nvGrpSpPr>
          <p:cNvPr id="11" name="Grupo 10"/>
          <p:cNvGrpSpPr/>
          <p:nvPr/>
        </p:nvGrpSpPr>
        <p:grpSpPr>
          <a:xfrm>
            <a:off x="414264" y="2270048"/>
            <a:ext cx="5014060" cy="2862175"/>
            <a:chOff x="495289" y="2154298"/>
            <a:chExt cx="5014060" cy="2862175"/>
          </a:xfrm>
        </p:grpSpPr>
        <p:sp>
          <p:nvSpPr>
            <p:cNvPr id="9" name="Recortar rectángulo de esquina diagonal 8"/>
            <p:cNvSpPr/>
            <p:nvPr/>
          </p:nvSpPr>
          <p:spPr>
            <a:xfrm>
              <a:off x="495289" y="2154298"/>
              <a:ext cx="5014060" cy="2718644"/>
            </a:xfrm>
            <a:prstGeom prst="snip2DiagRect">
              <a:avLst/>
            </a:prstGeom>
            <a:solidFill>
              <a:schemeClr val="bg1"/>
            </a:solidFill>
            <a:ln>
              <a:solidFill>
                <a:srgbClr val="982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32 CuadroTexto"/>
            <p:cNvSpPr txBox="1"/>
            <p:nvPr/>
          </p:nvSpPr>
          <p:spPr>
            <a:xfrm>
              <a:off x="503245" y="2308039"/>
              <a:ext cx="4724897" cy="2708434"/>
            </a:xfrm>
            <a:prstGeom prst="rect">
              <a:avLst/>
            </a:prstGeom>
            <a:noFill/>
          </p:spPr>
          <p:txBody>
            <a:bodyPr wrap="square" numCol="1" rtlCol="0">
              <a:spAutoFit/>
            </a:bodyPr>
            <a:lstStyle/>
            <a:p>
              <a:pPr marL="92075" algn="just"/>
              <a:r>
                <a:rPr lang="es-ES" sz="1400" dirty="0" smtClean="0">
                  <a:solidFill>
                    <a:schemeClr val="tx1">
                      <a:lumMod val="95000"/>
                      <a:lumOff val="5000"/>
                    </a:schemeClr>
                  </a:solidFill>
                </a:rPr>
                <a:t>Criterios para la Recepción de los Paquetes Electorales en las Sedes de los Órganos competentes del Instituto Nacional Electoral y de los Organismos Públicos.</a:t>
              </a:r>
            </a:p>
            <a:p>
              <a:pPr marL="538163" indent="1588" algn="just"/>
              <a:endParaRPr lang="es-ES" sz="1400" dirty="0" smtClean="0">
                <a:solidFill>
                  <a:schemeClr val="tx1">
                    <a:lumMod val="95000"/>
                    <a:lumOff val="5000"/>
                  </a:schemeClr>
                </a:solidFill>
              </a:endParaRPr>
            </a:p>
            <a:p>
              <a:pPr marL="531813" indent="-265113" algn="just" defTabSz="531813">
                <a:buAutoNum type="alphaLcParenR"/>
              </a:pPr>
              <a:r>
                <a:rPr lang="es-MX" sz="1400" dirty="0" smtClean="0"/>
                <a:t>Por cada </a:t>
              </a:r>
              <a:r>
                <a:rPr lang="es-MX" sz="1400" i="1" dirty="0" smtClean="0">
                  <a:solidFill>
                    <a:srgbClr val="9C3866"/>
                  </a:solidFill>
                </a:rPr>
                <a:t>30 paquetes electorales</a:t>
              </a:r>
              <a:r>
                <a:rPr lang="es-MX" sz="1400" dirty="0" smtClean="0">
                  <a:solidFill>
                    <a:srgbClr val="9C3866"/>
                  </a:solidFill>
                </a:rPr>
                <a:t>, </a:t>
              </a:r>
              <a:r>
                <a:rPr lang="es-MX" sz="1400" dirty="0" smtClean="0"/>
                <a:t>se instalará una mesa receptora para los paquetes electorales que entreguen por sí mismos los presidentes de mesas directivas de casillas, así como para los paquetes considerados en los dispositivos de apoyo (DAT), de conformidad con los acuerdos aprobados para los mecanismos de recolección.</a:t>
              </a:r>
            </a:p>
            <a:p>
              <a:pPr marL="538163" algn="just"/>
              <a:endParaRPr lang="es-MX" sz="1600" dirty="0"/>
            </a:p>
          </p:txBody>
        </p:sp>
      </p:grpSp>
      <p:grpSp>
        <p:nvGrpSpPr>
          <p:cNvPr id="2" name="Grupo 1"/>
          <p:cNvGrpSpPr/>
          <p:nvPr/>
        </p:nvGrpSpPr>
        <p:grpSpPr>
          <a:xfrm>
            <a:off x="5660018" y="2343084"/>
            <a:ext cx="3005056" cy="3011141"/>
            <a:chOff x="5635431" y="2187416"/>
            <a:chExt cx="3110668" cy="3011141"/>
          </a:xfrm>
        </p:grpSpPr>
        <p:pic>
          <p:nvPicPr>
            <p:cNvPr id="8" name="Picture 2" descr="E:\PREP\2016\CDMX\Capacitación\img_operativo_cdmx_pre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5431" y="2187416"/>
              <a:ext cx="3110668" cy="30111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Picture 2" descr="http://iepct.org.mx/candidatosindependientes/public/images/logo_iep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41028">
              <a:off x="6319562" y="3928784"/>
              <a:ext cx="311780" cy="159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3" name="Marcador de pie de página 2"/>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01DCEC54-42B0-43A0-B425-471A514466C7}" type="slidenum">
              <a:rPr lang="es-MX" smtClean="0"/>
              <a:t>57</a:t>
            </a:fld>
            <a:endParaRPr lang="es-MX" dirty="0"/>
          </a:p>
        </p:txBody>
      </p:sp>
      <p:sp>
        <p:nvSpPr>
          <p:cNvPr id="4" name="Título 3"/>
          <p:cNvSpPr>
            <a:spLocks noGrp="1"/>
          </p:cNvSpPr>
          <p:nvPr>
            <p:ph type="title"/>
          </p:nvPr>
        </p:nvSpPr>
        <p:spPr>
          <a:xfrm>
            <a:off x="263793" y="-8196"/>
            <a:ext cx="7886700" cy="1325563"/>
          </a:xfrm>
        </p:spPr>
        <p:txBody>
          <a:bodyPr>
            <a:normAutofit/>
          </a:bodyPr>
          <a:lstStyle/>
          <a:p>
            <a:r>
              <a:rPr lang="es-MX" sz="2800" b="1" dirty="0" smtClean="0">
                <a:solidFill>
                  <a:srgbClr val="9C3866"/>
                </a:solidFill>
              </a:rPr>
              <a:t>PROCEDIMIENTO</a:t>
            </a:r>
            <a:endParaRPr lang="es-MX" sz="2800" b="1" dirty="0">
              <a:solidFill>
                <a:srgbClr val="9C3866"/>
              </a:solidFill>
            </a:endParaRPr>
          </a:p>
        </p:txBody>
      </p:sp>
      <p:sp>
        <p:nvSpPr>
          <p:cNvPr id="10" name="Rectángulo 9"/>
          <p:cNvSpPr/>
          <p:nvPr/>
        </p:nvSpPr>
        <p:spPr>
          <a:xfrm>
            <a:off x="1214616" y="5502764"/>
            <a:ext cx="4572000" cy="523220"/>
          </a:xfrm>
          <a:prstGeom prst="rect">
            <a:avLst/>
          </a:prstGeom>
        </p:spPr>
        <p:txBody>
          <a:bodyPr>
            <a:spAutoFit/>
          </a:bodyPr>
          <a:lstStyle/>
          <a:p>
            <a:pPr marL="266700" lvl="0" algn="ctr"/>
            <a:r>
              <a:rPr lang="es-ES" sz="1400" b="1" dirty="0">
                <a:solidFill>
                  <a:prstClr val="black"/>
                </a:solidFill>
              </a:rPr>
              <a:t>Anexo 14. Párrafo 3, inciso </a:t>
            </a:r>
          </a:p>
          <a:p>
            <a:pPr marL="266700" lvl="0" algn="ctr"/>
            <a:r>
              <a:rPr lang="es-ES" sz="1400" b="1" dirty="0">
                <a:solidFill>
                  <a:prstClr val="black"/>
                </a:solidFill>
              </a:rPr>
              <a:t>a) del Reglamento de Elecciones INE</a:t>
            </a:r>
          </a:p>
        </p:txBody>
      </p:sp>
    </p:spTree>
    <p:extLst>
      <p:ext uri="{BB962C8B-B14F-4D97-AF65-F5344CB8AC3E}">
        <p14:creationId xmlns:p14="http://schemas.microsoft.com/office/powerpoint/2010/main" val="2084907985"/>
      </p:ext>
    </p:extLst>
  </p:cSld>
  <p:clrMapOvr>
    <a:masterClrMapping/>
  </p:clrMapOvr>
  <p:transition>
    <p:circl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Pentágono 32"/>
          <p:cNvSpPr/>
          <p:nvPr/>
        </p:nvSpPr>
        <p:spPr>
          <a:xfrm rot="10800000">
            <a:off x="4444192" y="4860875"/>
            <a:ext cx="3786974" cy="1207523"/>
          </a:xfrm>
          <a:prstGeom prst="homePlate">
            <a:avLst/>
          </a:prstGeom>
          <a:solidFill>
            <a:schemeClr val="bg1"/>
          </a:solidFill>
          <a:ln w="12700" cap="flat" cmpd="sng" algn="ctr">
            <a:solidFill>
              <a:schemeClr val="accent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4" name="Elipse 33"/>
          <p:cNvSpPr/>
          <p:nvPr/>
        </p:nvSpPr>
        <p:spPr>
          <a:xfrm>
            <a:off x="7486101" y="4505796"/>
            <a:ext cx="1537059" cy="1692000"/>
          </a:xfrm>
          <a:prstGeom prst="ellipse">
            <a:avLst/>
          </a:prstGeom>
          <a:solidFill>
            <a:sysClr val="window" lastClr="FFFFFF"/>
          </a:solidFill>
          <a:ln w="12700" cap="flat" cmpd="sng" algn="ctr">
            <a:solidFill>
              <a:srgbClr val="5B9BD5">
                <a:lumMod val="50000"/>
              </a:srgbClr>
            </a:solidFill>
            <a:prstDash val="solid"/>
            <a:miter lim="800000"/>
          </a:ln>
          <a:effectLst>
            <a:glow rad="63500">
              <a:srgbClr val="5B9BD5">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5" name="Rectángulo 34"/>
          <p:cNvSpPr/>
          <p:nvPr/>
        </p:nvSpPr>
        <p:spPr>
          <a:xfrm>
            <a:off x="7636570" y="4937187"/>
            <a:ext cx="1329721" cy="769441"/>
          </a:xfrm>
          <a:prstGeom prst="rect">
            <a:avLst/>
          </a:prstGeom>
        </p:spPr>
        <p:txBody>
          <a:bodyPr wrap="square">
            <a:spAutoFit/>
          </a:bodyPr>
          <a:lstStyle/>
          <a:p>
            <a:pPr algn="ctr"/>
            <a:r>
              <a:rPr lang="es-ES_tradnl" sz="2000" b="1" dirty="0" smtClean="0">
                <a:solidFill>
                  <a:srgbClr val="4472C4">
                    <a:lumMod val="75000"/>
                  </a:srgbClr>
                </a:solidFill>
                <a:latin typeface="Arial" panose="020B0604020202020204" pitchFamily="34" charset="0"/>
                <a:ea typeface="Calibri" panose="020F0502020204030204" pitchFamily="34" charset="0"/>
                <a:cs typeface="Arial" panose="020B0604020202020204" pitchFamily="34" charset="0"/>
              </a:rPr>
              <a:t>Hasta 2</a:t>
            </a:r>
            <a:endParaRPr lang="es-MX" sz="1200" b="1" dirty="0" smtClean="0">
              <a:solidFill>
                <a:srgbClr val="4472C4">
                  <a:lumMod val="75000"/>
                </a:srgbClr>
              </a:solidFill>
              <a:latin typeface="Arial" panose="020B0604020202020204" pitchFamily="34" charset="0"/>
              <a:cs typeface="Arial" panose="020B0604020202020204" pitchFamily="34" charset="0"/>
            </a:endParaRPr>
          </a:p>
          <a:p>
            <a:pPr algn="ctr"/>
            <a:r>
              <a:rPr lang="es-MX" sz="1200" b="1" dirty="0" smtClean="0">
                <a:solidFill>
                  <a:srgbClr val="4472C4">
                    <a:lumMod val="75000"/>
                  </a:srgbClr>
                </a:solidFill>
                <a:latin typeface="Arial" panose="020B0604020202020204" pitchFamily="34" charset="0"/>
                <a:ea typeface="Calibri" panose="020F0502020204030204" pitchFamily="34" charset="0"/>
                <a:cs typeface="Arial" panose="020B0604020202020204" pitchFamily="34" charset="0"/>
              </a:rPr>
              <a:t>Auxiliares Generales</a:t>
            </a:r>
            <a:endParaRPr lang="es-ES_tradnl" sz="1200" b="1" dirty="0" smtClean="0">
              <a:solidFill>
                <a:srgbClr val="4472C4">
                  <a:lumMod val="75000"/>
                </a:srgbClr>
              </a:solidFill>
              <a:latin typeface="Arial" panose="020B0604020202020204" pitchFamily="34" charset="0"/>
              <a:ea typeface="Calibri" panose="020F0502020204030204" pitchFamily="34" charset="0"/>
              <a:cs typeface="Arial" panose="020B0604020202020204" pitchFamily="34" charset="0"/>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1511" y="427617"/>
            <a:ext cx="3694780" cy="2526640"/>
          </a:xfrm>
          <a:prstGeom prst="rect">
            <a:avLst/>
          </a:prstGeom>
        </p:spPr>
      </p:pic>
      <p:sp>
        <p:nvSpPr>
          <p:cNvPr id="12" name="Título 1"/>
          <p:cNvSpPr txBox="1">
            <a:spLocks/>
          </p:cNvSpPr>
          <p:nvPr/>
        </p:nvSpPr>
        <p:spPr>
          <a:xfrm>
            <a:off x="498054" y="302896"/>
            <a:ext cx="4363878" cy="8499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2400" b="1" i="1" dirty="0">
              <a:solidFill>
                <a:srgbClr val="3E5D6F"/>
              </a:solidFill>
              <a:latin typeface="+mn-lt"/>
            </a:endParaRPr>
          </a:p>
        </p:txBody>
      </p:sp>
      <p:sp>
        <p:nvSpPr>
          <p:cNvPr id="13" name="Redondear rectángulo de esquina diagonal 12"/>
          <p:cNvSpPr/>
          <p:nvPr/>
        </p:nvSpPr>
        <p:spPr>
          <a:xfrm>
            <a:off x="426993" y="427617"/>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Redondear rectángulo de esquina diagonal 13"/>
          <p:cNvSpPr/>
          <p:nvPr/>
        </p:nvSpPr>
        <p:spPr>
          <a:xfrm>
            <a:off x="385176" y="427617"/>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a:xfrm>
            <a:off x="6733808" y="6335373"/>
            <a:ext cx="2057400" cy="365125"/>
          </a:xfrm>
        </p:spPr>
        <p:txBody>
          <a:bodyPr/>
          <a:lstStyle/>
          <a:p>
            <a:fld id="{01DCEC54-42B0-43A0-B425-471A514466C7}" type="slidenum">
              <a:rPr lang="es-MX" smtClean="0"/>
              <a:t>58</a:t>
            </a:fld>
            <a:endParaRPr lang="es-MX" dirty="0"/>
          </a:p>
        </p:txBody>
      </p:sp>
      <p:sp>
        <p:nvSpPr>
          <p:cNvPr id="3" name="Título 2"/>
          <p:cNvSpPr>
            <a:spLocks noGrp="1"/>
          </p:cNvSpPr>
          <p:nvPr>
            <p:ph type="title"/>
          </p:nvPr>
        </p:nvSpPr>
        <p:spPr>
          <a:xfrm>
            <a:off x="449852" y="302895"/>
            <a:ext cx="7886700" cy="1325563"/>
          </a:xfrm>
        </p:spPr>
        <p:txBody>
          <a:bodyPr/>
          <a:lstStyle/>
          <a:p>
            <a:pPr rtl="0" eaLnBrk="1" latinLnBrk="0" hangingPunct="1"/>
            <a:r>
              <a:rPr lang="es-ES" sz="2300" kern="1200" dirty="0" smtClean="0">
                <a:solidFill>
                  <a:srgbClr val="9C3866"/>
                </a:solidFill>
                <a:effectLst/>
                <a:latin typeface="Calibri" panose="020F0502020204030204" pitchFamily="34" charset="0"/>
                <a:ea typeface="+mn-ea"/>
                <a:cs typeface="+mn-cs"/>
              </a:rPr>
              <a:t>AUXILIARES DE </a:t>
            </a:r>
            <a:r>
              <a:rPr lang="es-ES" sz="2300" b="1" i="1" kern="1200" dirty="0" smtClean="0">
                <a:solidFill>
                  <a:srgbClr val="9C3866"/>
                </a:solidFill>
                <a:effectLst/>
                <a:latin typeface="Calibri" panose="020F0502020204030204" pitchFamily="34" charset="0"/>
                <a:ea typeface="+mn-ea"/>
                <a:cs typeface="+mn-cs"/>
              </a:rPr>
              <a:t>MESA RECEPTORA</a:t>
            </a:r>
            <a:endParaRPr lang="es-MX" dirty="0" smtClean="0">
              <a:solidFill>
                <a:srgbClr val="9C3866"/>
              </a:solidFill>
              <a:effectLst/>
            </a:endParaRPr>
          </a:p>
          <a:p>
            <a:endParaRPr lang="es-MX" dirty="0"/>
          </a:p>
        </p:txBody>
      </p:sp>
      <p:grpSp>
        <p:nvGrpSpPr>
          <p:cNvPr id="5" name="Grupo 4"/>
          <p:cNvGrpSpPr/>
          <p:nvPr/>
        </p:nvGrpSpPr>
        <p:grpSpPr>
          <a:xfrm>
            <a:off x="449852" y="1310740"/>
            <a:ext cx="4762829" cy="1554160"/>
            <a:chOff x="2098476" y="3994641"/>
            <a:chExt cx="4762829" cy="1554160"/>
          </a:xfrm>
        </p:grpSpPr>
        <p:sp>
          <p:nvSpPr>
            <p:cNvPr id="19" name="Pentágono 18"/>
            <p:cNvSpPr/>
            <p:nvPr/>
          </p:nvSpPr>
          <p:spPr>
            <a:xfrm>
              <a:off x="3219747" y="4064906"/>
              <a:ext cx="3641558" cy="1483894"/>
            </a:xfrm>
            <a:prstGeom prst="homePlate">
              <a:avLst/>
            </a:prstGeom>
            <a:solidFill>
              <a:sysClr val="window" lastClr="FFFFFF"/>
            </a:solidFill>
            <a:ln w="12700" cap="flat" cmpd="sng" algn="ctr">
              <a:solidFill>
                <a:srgbClr val="DBB7C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Elipse 19"/>
            <p:cNvSpPr/>
            <p:nvPr/>
          </p:nvSpPr>
          <p:spPr>
            <a:xfrm>
              <a:off x="2098476" y="3994641"/>
              <a:ext cx="1570450" cy="1554160"/>
            </a:xfrm>
            <a:prstGeom prst="ellipse">
              <a:avLst/>
            </a:prstGeom>
            <a:solidFill>
              <a:sysClr val="window" lastClr="FFFFFF"/>
            </a:solidFill>
            <a:ln w="12700" cap="flat" cmpd="sng" algn="ctr">
              <a:solidFill>
                <a:srgbClr val="C40D79"/>
              </a:solidFill>
              <a:prstDash val="solid"/>
              <a:miter lim="800000"/>
            </a:ln>
            <a:effectLst>
              <a:glow rad="101600">
                <a:srgbClr val="C40D79">
                  <a:alpha val="6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1" name="Rectángulo 20"/>
            <p:cNvSpPr/>
            <p:nvPr/>
          </p:nvSpPr>
          <p:spPr>
            <a:xfrm>
              <a:off x="2316459" y="4242914"/>
              <a:ext cx="1181806" cy="1015663"/>
            </a:xfrm>
            <a:prstGeom prst="rect">
              <a:avLst/>
            </a:prstGeom>
          </p:spPr>
          <p:txBody>
            <a:bodyPr wrap="square">
              <a:spAutoFit/>
            </a:bodyPr>
            <a:lstStyle/>
            <a:p>
              <a:pPr algn="ctr"/>
              <a:r>
                <a:rPr lang="es-ES_tradnl" sz="2400" b="1" dirty="0" smtClean="0">
                  <a:solidFill>
                    <a:srgbClr val="C40D79"/>
                  </a:solidFill>
                  <a:latin typeface="Arial" panose="020B0604020202020204" pitchFamily="34" charset="0"/>
                  <a:ea typeface="Calibri" panose="020F0502020204030204" pitchFamily="34" charset="0"/>
                  <a:cs typeface="Arial" panose="020B0604020202020204" pitchFamily="34" charset="0"/>
                </a:rPr>
                <a:t>2</a:t>
              </a:r>
              <a:endParaRPr lang="es-ES_tradnl" sz="1200" b="1" dirty="0" smtClean="0">
                <a:solidFill>
                  <a:srgbClr val="C40D79"/>
                </a:solidFill>
                <a:latin typeface="Arial" panose="020B0604020202020204" pitchFamily="34" charset="0"/>
                <a:ea typeface="Calibri" panose="020F0502020204030204" pitchFamily="34" charset="0"/>
                <a:cs typeface="Arial" panose="020B0604020202020204" pitchFamily="34" charset="0"/>
              </a:endParaRPr>
            </a:p>
            <a:p>
              <a:pPr algn="ctr"/>
              <a:r>
                <a:rPr lang="es-ES_tradnl" sz="1200" b="1" dirty="0" smtClean="0">
                  <a:solidFill>
                    <a:srgbClr val="C40D79"/>
                  </a:solidFill>
                  <a:latin typeface="Arial" panose="020B0604020202020204" pitchFamily="34" charset="0"/>
                  <a:cs typeface="Arial" panose="020B0604020202020204" pitchFamily="34" charset="0"/>
                </a:rPr>
                <a:t>Auxiliares de Recepción de Paquete</a:t>
              </a:r>
              <a:endParaRPr lang="es-MX" sz="1200" b="1" dirty="0">
                <a:solidFill>
                  <a:srgbClr val="C40D79"/>
                </a:solidFill>
                <a:latin typeface="Arial" panose="020B0604020202020204" pitchFamily="34" charset="0"/>
                <a:cs typeface="Arial" panose="020B0604020202020204" pitchFamily="34" charset="0"/>
              </a:endParaRPr>
            </a:p>
          </p:txBody>
        </p:sp>
        <p:sp>
          <p:nvSpPr>
            <p:cNvPr id="26" name="Rectángulo 25"/>
            <p:cNvSpPr/>
            <p:nvPr/>
          </p:nvSpPr>
          <p:spPr>
            <a:xfrm>
              <a:off x="3727756" y="4201034"/>
              <a:ext cx="2549593" cy="1200329"/>
            </a:xfrm>
            <a:prstGeom prst="rect">
              <a:avLst/>
            </a:prstGeom>
          </p:spPr>
          <p:txBody>
            <a:bodyPr wrap="square">
              <a:spAutoFit/>
            </a:bodyPr>
            <a:lstStyle/>
            <a:p>
              <a:pPr algn="just"/>
              <a:r>
                <a:rPr lang="es-MX" sz="1200" dirty="0" smtClean="0">
                  <a:solidFill>
                    <a:prstClr val="black"/>
                  </a:solidFill>
                  <a:latin typeface="Arial" panose="020B0604020202020204" pitchFamily="34" charset="0"/>
                  <a:cs typeface="Arial" panose="020B0604020202020204" pitchFamily="34" charset="0"/>
                </a:rPr>
                <a:t>Serán los </a:t>
              </a:r>
              <a:r>
                <a:rPr lang="es-MX" sz="1200" b="1" dirty="0" smtClean="0">
                  <a:solidFill>
                    <a:prstClr val="black"/>
                  </a:solidFill>
                  <a:latin typeface="Arial" panose="020B0604020202020204" pitchFamily="34" charset="0"/>
                  <a:cs typeface="Arial" panose="020B0604020202020204" pitchFamily="34" charset="0"/>
                </a:rPr>
                <a:t>encargados de recibir el paquete electoral </a:t>
              </a:r>
              <a:r>
                <a:rPr lang="es-MX" sz="1200" dirty="0" smtClean="0">
                  <a:solidFill>
                    <a:prstClr val="black"/>
                  </a:solidFill>
                  <a:latin typeface="Arial" panose="020B0604020202020204" pitchFamily="34" charset="0"/>
                  <a:cs typeface="Arial" panose="020B0604020202020204" pitchFamily="34" charset="0"/>
                </a:rPr>
                <a:t>en la sede del órgano correspondiente y </a:t>
              </a:r>
              <a:r>
                <a:rPr lang="es-MX" sz="1200" b="1" dirty="0" smtClean="0">
                  <a:solidFill>
                    <a:prstClr val="black"/>
                  </a:solidFill>
                  <a:latin typeface="Arial" panose="020B0604020202020204" pitchFamily="34" charset="0"/>
                  <a:cs typeface="Arial" panose="020B0604020202020204" pitchFamily="34" charset="0"/>
                </a:rPr>
                <a:t>extender el recibo </a:t>
              </a:r>
              <a:r>
                <a:rPr lang="es-MX" sz="1200" dirty="0" smtClean="0">
                  <a:solidFill>
                    <a:prstClr val="black"/>
                  </a:solidFill>
                  <a:latin typeface="Arial" panose="020B0604020202020204" pitchFamily="34" charset="0"/>
                  <a:cs typeface="Arial" panose="020B0604020202020204" pitchFamily="34" charset="0"/>
                </a:rPr>
                <a:t>de entrega al funcionario de mesa directiva de casilla.</a:t>
              </a:r>
              <a:endParaRPr lang="es-MX" sz="1200" dirty="0">
                <a:solidFill>
                  <a:prstClr val="black"/>
                </a:solidFill>
                <a:latin typeface="Arial" panose="020B0604020202020204" pitchFamily="34" charset="0"/>
                <a:cs typeface="Arial" panose="020B0604020202020204" pitchFamily="34" charset="0"/>
              </a:endParaRPr>
            </a:p>
          </p:txBody>
        </p:sp>
      </p:grpSp>
      <p:grpSp>
        <p:nvGrpSpPr>
          <p:cNvPr id="27" name="Grupo 26"/>
          <p:cNvGrpSpPr/>
          <p:nvPr/>
        </p:nvGrpSpPr>
        <p:grpSpPr>
          <a:xfrm>
            <a:off x="472712" y="3187505"/>
            <a:ext cx="8057830" cy="556946"/>
            <a:chOff x="4953963" y="3047738"/>
            <a:chExt cx="5278056" cy="556946"/>
          </a:xfrm>
        </p:grpSpPr>
        <p:sp>
          <p:nvSpPr>
            <p:cNvPr id="11" name="Redondear rectángulo de esquina del mismo lado 10"/>
            <p:cNvSpPr/>
            <p:nvPr/>
          </p:nvSpPr>
          <p:spPr>
            <a:xfrm rot="10800000">
              <a:off x="4953963" y="3047738"/>
              <a:ext cx="5278056" cy="541350"/>
            </a:xfrm>
            <a:prstGeom prst="round2SameRect">
              <a:avLst/>
            </a:prstGeom>
            <a:solidFill>
              <a:schemeClr val="bg1"/>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4953963" y="3081464"/>
              <a:ext cx="5278055" cy="523220"/>
            </a:xfrm>
            <a:prstGeom prst="rect">
              <a:avLst/>
            </a:prstGeom>
          </p:spPr>
          <p:txBody>
            <a:bodyPr wrap="square">
              <a:spAutoFit/>
            </a:bodyPr>
            <a:lstStyle/>
            <a:p>
              <a:pPr algn="just"/>
              <a:r>
                <a:rPr lang="es-MX" sz="1400" dirty="0"/>
                <a:t>Cada mesa receptora contará con </a:t>
              </a:r>
              <a:r>
                <a:rPr lang="es-MX" sz="1400" b="1" dirty="0">
                  <a:solidFill>
                    <a:srgbClr val="9C3866"/>
                  </a:solidFill>
                </a:rPr>
                <a:t>dos puntos de recepción</a:t>
              </a:r>
              <a:r>
                <a:rPr lang="es-MX" sz="1400" dirty="0">
                  <a:solidFill>
                    <a:srgbClr val="9C3866"/>
                  </a:solidFill>
                </a:rPr>
                <a:t>,</a:t>
              </a:r>
              <a:r>
                <a:rPr lang="es-MX" sz="1400" dirty="0"/>
                <a:t> cuya conformación se procurará con el siguiente personal: </a:t>
              </a:r>
            </a:p>
          </p:txBody>
        </p:sp>
      </p:grpSp>
      <p:grpSp>
        <p:nvGrpSpPr>
          <p:cNvPr id="28" name="Grupo 27"/>
          <p:cNvGrpSpPr/>
          <p:nvPr/>
        </p:nvGrpSpPr>
        <p:grpSpPr>
          <a:xfrm>
            <a:off x="188405" y="4076818"/>
            <a:ext cx="4762829" cy="1554160"/>
            <a:chOff x="2098476" y="3994641"/>
            <a:chExt cx="4762829" cy="1554160"/>
          </a:xfrm>
        </p:grpSpPr>
        <p:sp>
          <p:nvSpPr>
            <p:cNvPr id="29" name="Pentágono 28"/>
            <p:cNvSpPr/>
            <p:nvPr/>
          </p:nvSpPr>
          <p:spPr>
            <a:xfrm>
              <a:off x="3219747" y="4064906"/>
              <a:ext cx="3641558" cy="1362464"/>
            </a:xfrm>
            <a:prstGeom prst="homePlate">
              <a:avLst/>
            </a:prstGeom>
            <a:solidFill>
              <a:sysClr val="window" lastClr="FFFFFF"/>
            </a:solidFill>
            <a:ln w="12700" cap="flat" cmpd="sng" algn="ctr">
              <a:solidFill>
                <a:srgbClr val="DBB7C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0" name="Elipse 29"/>
            <p:cNvSpPr/>
            <p:nvPr/>
          </p:nvSpPr>
          <p:spPr>
            <a:xfrm>
              <a:off x="2098476" y="3994641"/>
              <a:ext cx="1570450" cy="1554160"/>
            </a:xfrm>
            <a:prstGeom prst="ellipse">
              <a:avLst/>
            </a:prstGeom>
            <a:solidFill>
              <a:sysClr val="window" lastClr="FFFFFF"/>
            </a:solidFill>
            <a:ln w="12700" cap="flat" cmpd="sng" algn="ctr">
              <a:solidFill>
                <a:schemeClr val="accent6">
                  <a:lumMod val="75000"/>
                </a:schemeClr>
              </a:solidFill>
              <a:prstDash val="solid"/>
              <a:miter lim="800000"/>
            </a:ln>
            <a:effectLst>
              <a:glow rad="228600">
                <a:schemeClr val="accent6">
                  <a:satMod val="175000"/>
                  <a:alpha val="40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glow rad="63500">
                    <a:schemeClr val="accent2">
                      <a:satMod val="175000"/>
                      <a:alpha val="40000"/>
                    </a:schemeClr>
                  </a:glow>
                </a:effectLst>
                <a:uLnTx/>
                <a:uFillTx/>
                <a:latin typeface="Calibri" panose="020F0502020204030204"/>
                <a:ea typeface="+mn-ea"/>
                <a:cs typeface="+mn-cs"/>
              </a:endParaRPr>
            </a:p>
          </p:txBody>
        </p:sp>
        <p:sp>
          <p:nvSpPr>
            <p:cNvPr id="31" name="Rectángulo 30"/>
            <p:cNvSpPr/>
            <p:nvPr/>
          </p:nvSpPr>
          <p:spPr>
            <a:xfrm>
              <a:off x="2339609" y="4057715"/>
              <a:ext cx="1181806" cy="1200329"/>
            </a:xfrm>
            <a:prstGeom prst="rect">
              <a:avLst/>
            </a:prstGeom>
          </p:spPr>
          <p:txBody>
            <a:bodyPr wrap="square">
              <a:spAutoFit/>
            </a:bodyPr>
            <a:lstStyle/>
            <a:p>
              <a:pPr algn="ctr"/>
              <a:r>
                <a:rPr lang="es-ES_tradnl" sz="2400" b="1" dirty="0" smtClean="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1</a:t>
              </a:r>
              <a:endParaRPr lang="es-ES_tradnl" sz="1200" b="1" dirty="0" smtClean="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r>
                <a:rPr lang="es-ES_tradnl" sz="1200" b="1" dirty="0" smtClean="0">
                  <a:solidFill>
                    <a:schemeClr val="accent6">
                      <a:lumMod val="50000"/>
                    </a:schemeClr>
                  </a:solidFill>
                  <a:latin typeface="Arial" panose="020B0604020202020204" pitchFamily="34" charset="0"/>
                  <a:cs typeface="Arial" panose="020B0604020202020204" pitchFamily="34" charset="0"/>
                </a:rPr>
                <a:t>Auxiliar de Traslado de Paquete Electoral</a:t>
              </a:r>
              <a:endParaRPr lang="es-MX" sz="1200" b="1" dirty="0">
                <a:solidFill>
                  <a:schemeClr val="accent6">
                    <a:lumMod val="50000"/>
                  </a:schemeClr>
                </a:solidFill>
                <a:latin typeface="Arial" panose="020B0604020202020204" pitchFamily="34" charset="0"/>
                <a:cs typeface="Arial" panose="020B0604020202020204" pitchFamily="34" charset="0"/>
              </a:endParaRPr>
            </a:p>
          </p:txBody>
        </p:sp>
        <p:sp>
          <p:nvSpPr>
            <p:cNvPr id="32" name="Rectángulo 31"/>
            <p:cNvSpPr/>
            <p:nvPr/>
          </p:nvSpPr>
          <p:spPr>
            <a:xfrm>
              <a:off x="3792432" y="4402389"/>
              <a:ext cx="2549593" cy="738664"/>
            </a:xfrm>
            <a:prstGeom prst="rect">
              <a:avLst/>
            </a:prstGeom>
          </p:spPr>
          <p:txBody>
            <a:bodyPr wrap="square">
              <a:spAutoFit/>
            </a:bodyPr>
            <a:lstStyle/>
            <a:p>
              <a:pPr lvl="0" algn="just">
                <a:spcAft>
                  <a:spcPts val="205"/>
                </a:spcAft>
              </a:pPr>
              <a:r>
                <a:rPr lang="es-MX" sz="1400" dirty="0" smtClean="0">
                  <a:solidFill>
                    <a:prstClr val="black"/>
                  </a:solidFill>
                  <a:cs typeface="Arial" panose="020B0604020202020204" pitchFamily="34" charset="0"/>
                </a:rPr>
                <a:t>Será el </a:t>
              </a:r>
              <a:r>
                <a:rPr lang="es-MX" sz="1400" b="1" dirty="0" smtClean="0">
                  <a:solidFill>
                    <a:srgbClr val="000000"/>
                  </a:solidFill>
                  <a:ea typeface="Calibri" panose="020F0502020204030204" pitchFamily="34" charset="0"/>
                  <a:cs typeface="Arial" panose="020B0604020202020204" pitchFamily="34" charset="0"/>
                </a:rPr>
                <a:t>encargado </a:t>
              </a:r>
              <a:r>
                <a:rPr lang="es-MX" sz="1400" b="1" dirty="0">
                  <a:solidFill>
                    <a:srgbClr val="000000"/>
                  </a:solidFill>
                  <a:ea typeface="Calibri" panose="020F0502020204030204" pitchFamily="34" charset="0"/>
                  <a:cs typeface="Arial" panose="020B0604020202020204" pitchFamily="34" charset="0"/>
                </a:rPr>
                <a:t>del traslado </a:t>
              </a:r>
              <a:r>
                <a:rPr lang="es-MX" sz="1400" dirty="0">
                  <a:solidFill>
                    <a:srgbClr val="000000"/>
                  </a:solidFill>
                  <a:ea typeface="Calibri" panose="020F0502020204030204" pitchFamily="34" charset="0"/>
                  <a:cs typeface="Arial" panose="020B0604020202020204" pitchFamily="34" charset="0"/>
                </a:rPr>
                <a:t>del paquete electoral de la mesa receptora a la Sala del Consejo. </a:t>
              </a:r>
              <a:endParaRPr lang="es-MX" sz="1400" dirty="0">
                <a:ea typeface="Calibri" panose="020F0502020204030204" pitchFamily="34" charset="0"/>
                <a:cs typeface="Arial" panose="020B0604020202020204" pitchFamily="34" charset="0"/>
              </a:endParaRPr>
            </a:p>
          </p:txBody>
        </p:sp>
      </p:grpSp>
      <p:sp>
        <p:nvSpPr>
          <p:cNvPr id="36" name="Rectángulo 35"/>
          <p:cNvSpPr/>
          <p:nvPr/>
        </p:nvSpPr>
        <p:spPr>
          <a:xfrm>
            <a:off x="4920107" y="4973668"/>
            <a:ext cx="2580287" cy="954107"/>
          </a:xfrm>
          <a:prstGeom prst="rect">
            <a:avLst/>
          </a:prstGeom>
        </p:spPr>
        <p:txBody>
          <a:bodyPr wrap="square">
            <a:spAutoFit/>
          </a:bodyPr>
          <a:lstStyle/>
          <a:p>
            <a:pPr algn="just"/>
            <a:r>
              <a:rPr lang="es-MX" sz="1400" dirty="0" smtClean="0">
                <a:solidFill>
                  <a:prstClr val="black"/>
                </a:solidFill>
                <a:cs typeface="Arial" panose="020B0604020202020204" pitchFamily="34" charset="0"/>
              </a:rPr>
              <a:t>Quienes serán los responsables de recibir y organizar las urnas y mamparas que acompañan la entrega de paquete electoral.</a:t>
            </a:r>
            <a:endParaRPr lang="es-MX" sz="1400" dirty="0">
              <a:solidFill>
                <a:prstClr val="black"/>
              </a:solidFill>
              <a:cs typeface="Arial" panose="020B0604020202020204" pitchFamily="34" charset="0"/>
            </a:endParaRPr>
          </a:p>
        </p:txBody>
      </p:sp>
    </p:spTree>
    <p:extLst>
      <p:ext uri="{BB962C8B-B14F-4D97-AF65-F5344CB8AC3E}">
        <p14:creationId xmlns:p14="http://schemas.microsoft.com/office/powerpoint/2010/main" val="1657358576"/>
      </p:ext>
    </p:extLst>
  </p:cSld>
  <p:clrMapOvr>
    <a:masterClrMapping/>
  </p:clrMapOvr>
  <p:transition>
    <p:circl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4030408918"/>
              </p:ext>
            </p:extLst>
          </p:nvPr>
        </p:nvGraphicFramePr>
        <p:xfrm>
          <a:off x="217713" y="856343"/>
          <a:ext cx="8766629" cy="5573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pie de página 2"/>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01DCEC54-42B0-43A0-B425-471A514466C7}" type="slidenum">
              <a:rPr lang="es-MX" smtClean="0"/>
              <a:t>59</a:t>
            </a:fld>
            <a:endParaRPr lang="es-MX" dirty="0"/>
          </a:p>
        </p:txBody>
      </p:sp>
      <p:sp>
        <p:nvSpPr>
          <p:cNvPr id="4" name="Título 3"/>
          <p:cNvSpPr>
            <a:spLocks noGrp="1"/>
          </p:cNvSpPr>
          <p:nvPr>
            <p:ph type="title"/>
          </p:nvPr>
        </p:nvSpPr>
        <p:spPr/>
        <p:txBody>
          <a:bodyPr/>
          <a:lstStyle/>
          <a:p>
            <a:pPr rtl="0" eaLnBrk="1" latinLnBrk="0" hangingPunct="1"/>
            <a:r>
              <a:rPr lang="es-MX" sz="2400" b="1" kern="1200" dirty="0" smtClean="0">
                <a:solidFill>
                  <a:srgbClr val="9C3866"/>
                </a:solidFill>
                <a:effectLst/>
                <a:latin typeface="+mn-lt"/>
                <a:ea typeface="+mn-ea"/>
                <a:cs typeface="+mn-cs"/>
              </a:rPr>
              <a:t>PERSONAL OPERATIVO</a:t>
            </a:r>
            <a:endParaRPr lang="es-MX" sz="4000" b="1" dirty="0" smtClean="0">
              <a:solidFill>
                <a:srgbClr val="9C3866"/>
              </a:solidFill>
              <a:effectLst/>
              <a:latin typeface="+mn-lt"/>
            </a:endParaRPr>
          </a:p>
          <a:p>
            <a:endParaRPr lang="es-MX" dirty="0"/>
          </a:p>
        </p:txBody>
      </p:sp>
    </p:spTree>
    <p:extLst>
      <p:ext uri="{BB962C8B-B14F-4D97-AF65-F5344CB8AC3E}">
        <p14:creationId xmlns:p14="http://schemas.microsoft.com/office/powerpoint/2010/main" val="2430325102"/>
      </p:ext>
    </p:extLst>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CuadroTexto"/>
          <p:cNvSpPr txBox="1"/>
          <p:nvPr/>
        </p:nvSpPr>
        <p:spPr>
          <a:xfrm>
            <a:off x="706762" y="99606"/>
            <a:ext cx="7862180" cy="461665"/>
          </a:xfrm>
          <a:prstGeom prst="rect">
            <a:avLst/>
          </a:prstGeom>
          <a:noFill/>
        </p:spPr>
        <p:txBody>
          <a:bodyPr wrap="square" rtlCol="0">
            <a:spAutoFit/>
          </a:bodyPr>
          <a:lstStyle/>
          <a:p>
            <a:pPr algn="ctr"/>
            <a:r>
              <a:rPr lang="es-MX" sz="2400" b="1" dirty="0" smtClean="0">
                <a:solidFill>
                  <a:srgbClr val="7C134C"/>
                </a:solidFill>
                <a:cs typeface="Arial" pitchFamily="34" charset="0"/>
              </a:rPr>
              <a:t>Única circunscripción electoral plurinominal</a:t>
            </a:r>
            <a:endParaRPr lang="es-MX" sz="2400" b="1" dirty="0">
              <a:solidFill>
                <a:srgbClr val="7C134C"/>
              </a:solidFill>
              <a:cs typeface="Arial" pitchFamily="34" charset="0"/>
            </a:endParaRPr>
          </a:p>
        </p:txBody>
      </p:sp>
      <p:sp>
        <p:nvSpPr>
          <p:cNvPr id="2" name="CuadroTexto 1"/>
          <p:cNvSpPr txBox="1"/>
          <p:nvPr/>
        </p:nvSpPr>
        <p:spPr>
          <a:xfrm>
            <a:off x="1030319" y="962183"/>
            <a:ext cx="1289135" cy="261610"/>
          </a:xfrm>
          <a:prstGeom prst="rect">
            <a:avLst/>
          </a:prstGeom>
          <a:noFill/>
        </p:spPr>
        <p:txBody>
          <a:bodyPr wrap="none" rtlCol="0">
            <a:spAutoFit/>
          </a:bodyPr>
          <a:lstStyle/>
          <a:p>
            <a:r>
              <a:rPr lang="es-MX" sz="1100" b="1" dirty="0" smtClean="0"/>
              <a:t>GOLFO DE MEXICO</a:t>
            </a:r>
            <a:endParaRPr lang="es-MX" sz="1100" b="1" dirty="0"/>
          </a:p>
        </p:txBody>
      </p:sp>
      <p:sp>
        <p:nvSpPr>
          <p:cNvPr id="8" name="CuadroTexto 7"/>
          <p:cNvSpPr txBox="1"/>
          <p:nvPr/>
        </p:nvSpPr>
        <p:spPr>
          <a:xfrm>
            <a:off x="4154784" y="4453605"/>
            <a:ext cx="1513556" cy="261610"/>
          </a:xfrm>
          <a:prstGeom prst="rect">
            <a:avLst/>
          </a:prstGeom>
          <a:noFill/>
        </p:spPr>
        <p:txBody>
          <a:bodyPr wrap="none" rtlCol="0">
            <a:spAutoFit/>
          </a:bodyPr>
          <a:lstStyle/>
          <a:p>
            <a:r>
              <a:rPr lang="es-MX" sz="1100" b="1" dirty="0" smtClean="0"/>
              <a:t>ESTADO DE VERACRUZ</a:t>
            </a:r>
            <a:endParaRPr lang="es-MX" sz="1100" b="1" dirty="0"/>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pic>
        <p:nvPicPr>
          <p:cNvPr id="17" name="Imagen 16">
            <a:extLst>
              <a:ext uri="{FF2B5EF4-FFF2-40B4-BE49-F238E27FC236}">
                <a16:creationId xmlns:a16="http://schemas.microsoft.com/office/drawing/2014/main" id="{231906FA-5787-1E44-99A6-3809419823BA}"/>
              </a:ext>
            </a:extLst>
          </p:cNvPr>
          <p:cNvPicPr>
            <a:picLocks noChangeAspect="1"/>
          </p:cNvPicPr>
          <p:nvPr/>
        </p:nvPicPr>
        <p:blipFill>
          <a:blip r:embed="rId2"/>
          <a:stretch>
            <a:fillRect/>
          </a:stretch>
        </p:blipFill>
        <p:spPr>
          <a:xfrm>
            <a:off x="271528" y="344391"/>
            <a:ext cx="8600944" cy="4989670"/>
          </a:xfrm>
          <a:prstGeom prst="rect">
            <a:avLst/>
          </a:prstGeom>
        </p:spPr>
      </p:pic>
      <p:sp>
        <p:nvSpPr>
          <p:cNvPr id="18" name="Forma libre 17">
            <a:extLst>
              <a:ext uri="{FF2B5EF4-FFF2-40B4-BE49-F238E27FC236}">
                <a16:creationId xmlns:a16="http://schemas.microsoft.com/office/drawing/2014/main" id="{870BACA1-3B9E-4F48-B9F7-DFD9B9557972}"/>
              </a:ext>
            </a:extLst>
          </p:cNvPr>
          <p:cNvSpPr/>
          <p:nvPr/>
        </p:nvSpPr>
        <p:spPr>
          <a:xfrm>
            <a:off x="6200558" y="3960185"/>
            <a:ext cx="254000" cy="624225"/>
          </a:xfrm>
          <a:custGeom>
            <a:avLst/>
            <a:gdLst>
              <a:gd name="connsiteX0" fmla="*/ 91440 w 182880"/>
              <a:gd name="connsiteY0" fmla="*/ 0 h 873760"/>
              <a:gd name="connsiteX1" fmla="*/ 0 w 182880"/>
              <a:gd name="connsiteY1" fmla="*/ 873760 h 873760"/>
              <a:gd name="connsiteX2" fmla="*/ 121920 w 182880"/>
              <a:gd name="connsiteY2" fmla="*/ 589280 h 873760"/>
              <a:gd name="connsiteX3" fmla="*/ 182880 w 182880"/>
              <a:gd name="connsiteY3" fmla="*/ 690880 h 873760"/>
              <a:gd name="connsiteX4" fmla="*/ 91440 w 182880"/>
              <a:gd name="connsiteY4" fmla="*/ 0 h 87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873760">
                <a:moveTo>
                  <a:pt x="91440" y="0"/>
                </a:moveTo>
                <a:lnTo>
                  <a:pt x="0" y="873760"/>
                </a:lnTo>
                <a:lnTo>
                  <a:pt x="121920" y="589280"/>
                </a:lnTo>
                <a:lnTo>
                  <a:pt x="182880" y="690880"/>
                </a:lnTo>
                <a:lnTo>
                  <a:pt x="91440"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CuadroTexto 18">
            <a:extLst>
              <a:ext uri="{FF2B5EF4-FFF2-40B4-BE49-F238E27FC236}">
                <a16:creationId xmlns:a16="http://schemas.microsoft.com/office/drawing/2014/main" id="{B3369CC7-FF49-0546-9DB1-4FE27B444AFE}"/>
              </a:ext>
            </a:extLst>
          </p:cNvPr>
          <p:cNvSpPr txBox="1"/>
          <p:nvPr/>
        </p:nvSpPr>
        <p:spPr>
          <a:xfrm>
            <a:off x="6204366" y="4677875"/>
            <a:ext cx="303950" cy="253916"/>
          </a:xfrm>
          <a:prstGeom prst="rect">
            <a:avLst/>
          </a:prstGeom>
          <a:noFill/>
        </p:spPr>
        <p:txBody>
          <a:bodyPr wrap="square" rtlCol="0">
            <a:spAutoFit/>
          </a:bodyPr>
          <a:lstStyle/>
          <a:p>
            <a:r>
              <a:rPr lang="es-MX" sz="1050" b="1" dirty="0">
                <a:latin typeface="Arial" panose="020B0604020202020204" pitchFamily="34" charset="0"/>
                <a:cs typeface="Arial" panose="020B0604020202020204" pitchFamily="34" charset="0"/>
              </a:rPr>
              <a:t>N</a:t>
            </a:r>
          </a:p>
        </p:txBody>
      </p:sp>
      <p:sp>
        <p:nvSpPr>
          <p:cNvPr id="12" name="CuadroTexto 11"/>
          <p:cNvSpPr txBox="1"/>
          <p:nvPr/>
        </p:nvSpPr>
        <p:spPr>
          <a:xfrm>
            <a:off x="404325" y="5183025"/>
            <a:ext cx="8302891" cy="1169551"/>
          </a:xfrm>
          <a:prstGeom prst="rect">
            <a:avLst/>
          </a:prstGeom>
          <a:noFill/>
        </p:spPr>
        <p:txBody>
          <a:bodyPr wrap="square" rtlCol="0">
            <a:spAutoFit/>
          </a:bodyPr>
          <a:lstStyle/>
          <a:p>
            <a:pPr algn="just">
              <a:spcAft>
                <a:spcPts val="1000"/>
              </a:spcAft>
            </a:pPr>
            <a:r>
              <a:rPr lang="es-ES" sz="1400" b="1" dirty="0"/>
              <a:t>REFORMADO EN EL SUP. “F” AL P.O. 8469 DE 04-NOV-2023. REFORMADO EN EL EXTRAORDINARIO 220 DE 26-AGO-2021. REFORMADO, P.O. 7625 SUP. 3 DE OCT. DE 2015 Artículo 14.- </a:t>
            </a:r>
            <a:r>
              <a:rPr lang="es-ES" sz="1400" dirty="0"/>
              <a:t>La elección de las y los diputados, propietarios y suplentes, según el principio de representación proporcional, será por lista de candidaturas en una circunscripción plurinominal que comprende todo el territorio del Estado, conformadas de acuerdo con el principio de paridad, y encabezadas alternadamente entre mujeres y hombres para cada periodo electivo.</a:t>
            </a:r>
            <a:endParaRPr lang="es-MX" sz="1400" dirty="0"/>
          </a:p>
        </p:txBody>
      </p:sp>
      <p:sp>
        <p:nvSpPr>
          <p:cNvPr id="21" name="Marcador de número de diapositiva 20"/>
          <p:cNvSpPr>
            <a:spLocks noGrp="1"/>
          </p:cNvSpPr>
          <p:nvPr>
            <p:ph type="sldNum" sz="quarter" idx="12"/>
          </p:nvPr>
        </p:nvSpPr>
        <p:spPr/>
        <p:txBody>
          <a:bodyPr/>
          <a:lstStyle/>
          <a:p>
            <a:fld id="{01DCEC54-42B0-43A0-B425-471A514466C7}" type="slidenum">
              <a:rPr lang="es-MX" smtClean="0"/>
              <a:t>6</a:t>
            </a:fld>
            <a:endParaRPr lang="es-MX" dirty="0"/>
          </a:p>
        </p:txBody>
      </p:sp>
      <p:sp>
        <p:nvSpPr>
          <p:cNvPr id="5" name="Rectángulo redondeado 4"/>
          <p:cNvSpPr/>
          <p:nvPr/>
        </p:nvSpPr>
        <p:spPr>
          <a:xfrm>
            <a:off x="457200" y="5169846"/>
            <a:ext cx="8217568" cy="36000"/>
          </a:xfrm>
          <a:prstGeom prst="roundRect">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ángulo redondeado 12"/>
          <p:cNvSpPr/>
          <p:nvPr/>
        </p:nvSpPr>
        <p:spPr>
          <a:xfrm>
            <a:off x="463216" y="6350105"/>
            <a:ext cx="8244000" cy="45719"/>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424682035"/>
      </p:ext>
    </p:extLst>
  </p:cSld>
  <p:clrMapOvr>
    <a:masterClrMapping/>
  </p:clrMapOvr>
  <p:transition>
    <p:circl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483769" y="116632"/>
            <a:ext cx="4446240" cy="584775"/>
          </a:xfrm>
          <a:prstGeom prst="rect">
            <a:avLst/>
          </a:prstGeom>
        </p:spPr>
        <p:txBody>
          <a:bodyPr wrap="square">
            <a:spAutoFit/>
          </a:bodyPr>
          <a:lstStyle/>
          <a:p>
            <a:pPr algn="ctr"/>
            <a:r>
              <a:rPr lang="es-MX" sz="2000" b="1" dirty="0" smtClean="0">
                <a:solidFill>
                  <a:srgbClr val="9C3866"/>
                </a:solidFill>
              </a:rPr>
              <a:t> </a:t>
            </a:r>
            <a:r>
              <a:rPr lang="es-MX" sz="3200" dirty="0" smtClean="0">
                <a:solidFill>
                  <a:srgbClr val="9C3866"/>
                </a:solidFill>
              </a:rPr>
              <a:t>PERSONAL OPERATIVO</a:t>
            </a:r>
            <a:endParaRPr lang="es-MX" sz="3200" dirty="0">
              <a:solidFill>
                <a:srgbClr val="9C3866"/>
              </a:solidFill>
            </a:endParaRPr>
          </a:p>
        </p:txBody>
      </p:sp>
      <p:graphicFrame>
        <p:nvGraphicFramePr>
          <p:cNvPr id="2" name="1 Diagrama"/>
          <p:cNvGraphicFramePr/>
          <p:nvPr>
            <p:extLst>
              <p:ext uri="{D42A27DB-BD31-4B8C-83A1-F6EECF244321}">
                <p14:modId xmlns:p14="http://schemas.microsoft.com/office/powerpoint/2010/main" val="3874348311"/>
              </p:ext>
            </p:extLst>
          </p:nvPr>
        </p:nvGraphicFramePr>
        <p:xfrm>
          <a:off x="754743" y="639852"/>
          <a:ext cx="8128000" cy="6218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pie de página 2"/>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01DCEC54-42B0-43A0-B425-471A514466C7}" type="slidenum">
              <a:rPr lang="es-MX" smtClean="0"/>
              <a:t>60</a:t>
            </a:fld>
            <a:endParaRPr lang="es-MX" dirty="0"/>
          </a:p>
        </p:txBody>
      </p:sp>
    </p:spTree>
    <p:extLst>
      <p:ext uri="{BB962C8B-B14F-4D97-AF65-F5344CB8AC3E}">
        <p14:creationId xmlns:p14="http://schemas.microsoft.com/office/powerpoint/2010/main" val="3008325528"/>
      </p:ext>
    </p:extLst>
  </p:cSld>
  <p:clrMapOvr>
    <a:masterClrMapping/>
  </p:clrMapOvr>
  <p:transition>
    <p:circl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913473304"/>
              </p:ext>
            </p:extLst>
          </p:nvPr>
        </p:nvGraphicFramePr>
        <p:xfrm>
          <a:off x="0" y="333829"/>
          <a:ext cx="8853713" cy="6022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2442" y="4390535"/>
            <a:ext cx="2057401" cy="1965815"/>
          </a:xfrm>
          <a:prstGeom prst="ellipse">
            <a:avLst/>
          </a:prstGeom>
          <a:ln w="19050" cap="rnd">
            <a:solidFill>
              <a:srgbClr val="3E5D6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Marcador de pie de página 2"/>
          <p:cNvSpPr>
            <a:spLocks noGrp="1"/>
          </p:cNvSpPr>
          <p:nvPr>
            <p:ph type="ftr" sz="quarter" idx="11"/>
          </p:nvPr>
        </p:nvSpPr>
        <p:spPr/>
        <p:txBody>
          <a:bodyPr/>
          <a:lstStyle/>
          <a:p>
            <a:r>
              <a:rPr lang="es-MX" dirty="0" smtClean="0"/>
              <a:t>MR 2024.</a:t>
            </a:r>
            <a:endParaRPr lang="es-MX" dirty="0"/>
          </a:p>
        </p:txBody>
      </p:sp>
      <p:sp>
        <p:nvSpPr>
          <p:cNvPr id="2" name="Marcador de número de diapositiva 1"/>
          <p:cNvSpPr>
            <a:spLocks noGrp="1"/>
          </p:cNvSpPr>
          <p:nvPr>
            <p:ph type="sldNum" sz="quarter" idx="12"/>
          </p:nvPr>
        </p:nvSpPr>
        <p:spPr/>
        <p:txBody>
          <a:bodyPr/>
          <a:lstStyle/>
          <a:p>
            <a:fld id="{01DCEC54-42B0-43A0-B425-471A514466C7}" type="slidenum">
              <a:rPr lang="es-MX" smtClean="0"/>
              <a:t>61</a:t>
            </a:fld>
            <a:endParaRPr lang="es-MX" dirty="0"/>
          </a:p>
        </p:txBody>
      </p:sp>
    </p:spTree>
    <p:extLst>
      <p:ext uri="{BB962C8B-B14F-4D97-AF65-F5344CB8AC3E}">
        <p14:creationId xmlns:p14="http://schemas.microsoft.com/office/powerpoint/2010/main" val="2813681959"/>
      </p:ext>
    </p:extLst>
  </p:cSld>
  <p:clrMapOvr>
    <a:masterClrMapping/>
  </p:clrMapOvr>
  <p:transition>
    <p:circl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6675" y="1198859"/>
            <a:ext cx="4237548" cy="5386090"/>
          </a:xfrm>
          <a:prstGeom prst="rect">
            <a:avLst/>
          </a:prstGeom>
        </p:spPr>
        <p:txBody>
          <a:bodyPr wrap="square">
            <a:spAutoFit/>
          </a:bodyPr>
          <a:lstStyle/>
          <a:p>
            <a:pPr marL="342900" lvl="0" indent="-169863" algn="just">
              <a:spcAft>
                <a:spcPts val="0"/>
              </a:spcAft>
              <a:buClr>
                <a:schemeClr val="accent5"/>
              </a:buClr>
              <a:buFont typeface="+mj-lt"/>
              <a:buAutoNum type="arabicPeriod"/>
            </a:pPr>
            <a:r>
              <a:rPr lang="es-MX" sz="1400" b="1" i="1" dirty="0">
                <a:solidFill>
                  <a:srgbClr val="3E5D6F"/>
                </a:solidFill>
                <a:ea typeface="Calibri" panose="020F0502020204030204" pitchFamily="34" charset="0"/>
                <a:cs typeface="Arial" panose="020B0604020202020204" pitchFamily="34" charset="0"/>
              </a:rPr>
              <a:t>El operativo de recepción </a:t>
            </a:r>
            <a:r>
              <a:rPr lang="es-MX" sz="1400" dirty="0">
                <a:ea typeface="Calibri" panose="020F0502020204030204" pitchFamily="34" charset="0"/>
                <a:cs typeface="Arial" panose="020B0604020202020204" pitchFamily="34" charset="0"/>
              </a:rPr>
              <a:t>de paquetes electorales, su control, cadena de custodia, así como todas las actividades inherentes a la recepción </a:t>
            </a:r>
            <a:r>
              <a:rPr lang="es-MX" sz="1400" dirty="0" smtClean="0">
                <a:ea typeface="Calibri" panose="020F0502020204030204" pitchFamily="34" charset="0"/>
                <a:cs typeface="Arial" panose="020B0604020202020204" pitchFamily="34" charset="0"/>
              </a:rPr>
              <a:t>se organiza </a:t>
            </a:r>
            <a:r>
              <a:rPr lang="es-MX" sz="1400" dirty="0">
                <a:ea typeface="Calibri" panose="020F0502020204030204" pitchFamily="34" charset="0"/>
                <a:cs typeface="Arial" panose="020B0604020202020204" pitchFamily="34" charset="0"/>
              </a:rPr>
              <a:t>y </a:t>
            </a:r>
            <a:r>
              <a:rPr lang="es-MX" sz="1400" dirty="0" smtClean="0">
                <a:ea typeface="Calibri" panose="020F0502020204030204" pitchFamily="34" charset="0"/>
                <a:cs typeface="Arial" panose="020B0604020202020204" pitchFamily="34" charset="0"/>
              </a:rPr>
              <a:t>supervisa para que </a:t>
            </a:r>
            <a:r>
              <a:rPr lang="es-MX" sz="1400" dirty="0">
                <a:ea typeface="Calibri" panose="020F0502020204030204" pitchFamily="34" charset="0"/>
                <a:cs typeface="Arial" panose="020B0604020202020204" pitchFamily="34" charset="0"/>
              </a:rPr>
              <a:t>los funcionarios de casilla sean recibidos y organizados en </a:t>
            </a:r>
            <a:r>
              <a:rPr lang="es-MX" sz="1400" dirty="0" smtClean="0">
                <a:ea typeface="Calibri" panose="020F0502020204030204" pitchFamily="34" charset="0"/>
                <a:cs typeface="Arial" panose="020B0604020202020204" pitchFamily="34" charset="0"/>
              </a:rPr>
              <a:t>fila única para el  </a:t>
            </a:r>
            <a:r>
              <a:rPr lang="es-MX" sz="1400" dirty="0">
                <a:ea typeface="Calibri" panose="020F0502020204030204" pitchFamily="34" charset="0"/>
                <a:cs typeface="Arial" panose="020B0604020202020204" pitchFamily="34" charset="0"/>
              </a:rPr>
              <a:t>acceso a las mesas </a:t>
            </a:r>
            <a:r>
              <a:rPr lang="es-MX" sz="1400" dirty="0" smtClean="0">
                <a:ea typeface="Calibri" panose="020F0502020204030204" pitchFamily="34" charset="0"/>
                <a:cs typeface="Arial" panose="020B0604020202020204" pitchFamily="34" charset="0"/>
              </a:rPr>
              <a:t>de recepción.</a:t>
            </a:r>
          </a:p>
          <a:p>
            <a:pPr marL="342900" lvl="0" indent="-342900" algn="just">
              <a:spcAft>
                <a:spcPts val="0"/>
              </a:spcAft>
              <a:buClr>
                <a:schemeClr val="accent5"/>
              </a:buClr>
              <a:buFont typeface="+mj-lt"/>
              <a:buAutoNum type="arabicPeriod"/>
            </a:pPr>
            <a:endParaRPr lang="es-MX" sz="800" dirty="0" smtClean="0">
              <a:ea typeface="Calibri" panose="020F0502020204030204" pitchFamily="34" charset="0"/>
              <a:cs typeface="Arial" panose="020B0604020202020204" pitchFamily="34" charset="0"/>
            </a:endParaRPr>
          </a:p>
          <a:p>
            <a:pPr marL="342900" indent="-169863" algn="just">
              <a:buClr>
                <a:schemeClr val="accent5"/>
              </a:buClr>
              <a:buFont typeface="+mj-lt"/>
              <a:buAutoNum type="arabicPeriod"/>
            </a:pPr>
            <a:r>
              <a:rPr lang="es-MX" sz="1400" b="1" i="1" dirty="0" smtClean="0">
                <a:solidFill>
                  <a:srgbClr val="3E5D6F"/>
                </a:solidFill>
                <a:ea typeface="Calibri" panose="020F0502020204030204" pitchFamily="34" charset="0"/>
                <a:cs typeface="Arial" panose="020B0604020202020204" pitchFamily="34" charset="0"/>
              </a:rPr>
              <a:t>Se instalan mesas </a:t>
            </a:r>
            <a:r>
              <a:rPr lang="es-MX" sz="1400" dirty="0" smtClean="0"/>
              <a:t>con </a:t>
            </a:r>
            <a:r>
              <a:rPr lang="es-MX" sz="1400" dirty="0"/>
              <a:t>funciones específicas de recepción de los paquetes electorales, y previa verificación de las características físicas del paquete, </a:t>
            </a:r>
            <a:r>
              <a:rPr lang="es-MX" sz="1400" dirty="0" smtClean="0"/>
              <a:t>se elabora </a:t>
            </a:r>
            <a:r>
              <a:rPr lang="es-MX" sz="1400" dirty="0"/>
              <a:t>y </a:t>
            </a:r>
            <a:r>
              <a:rPr lang="es-MX" sz="1400" dirty="0" smtClean="0"/>
              <a:t>entrega </a:t>
            </a:r>
            <a:r>
              <a:rPr lang="es-MX" sz="1400" dirty="0"/>
              <a:t>un recibo al funcionario de casilla. Como actividad adicional </a:t>
            </a:r>
            <a:r>
              <a:rPr lang="es-MX" sz="1400" dirty="0" smtClean="0"/>
              <a:t>se recibe el sobre PREPET para su entrega al acopiador del PREPET.</a:t>
            </a:r>
          </a:p>
          <a:p>
            <a:pPr marL="342900" indent="-342900" algn="just">
              <a:buClr>
                <a:schemeClr val="accent5"/>
              </a:buClr>
              <a:buFont typeface="+mj-lt"/>
              <a:buAutoNum type="arabicPeriod"/>
            </a:pPr>
            <a:endParaRPr lang="es-MX" sz="800" dirty="0"/>
          </a:p>
          <a:p>
            <a:pPr marL="342900" lvl="0" indent="-169863" algn="just">
              <a:spcAft>
                <a:spcPts val="0"/>
              </a:spcAft>
              <a:buClr>
                <a:schemeClr val="accent5"/>
              </a:buClr>
              <a:buFont typeface="+mj-lt"/>
              <a:buAutoNum type="arabicPeriod"/>
            </a:pPr>
            <a:r>
              <a:rPr lang="es-MX" sz="1400" b="1" i="1" dirty="0" smtClean="0">
                <a:solidFill>
                  <a:srgbClr val="3E5D6F"/>
                </a:solidFill>
                <a:ea typeface="Calibri" panose="020F0502020204030204" pitchFamily="34" charset="0"/>
                <a:cs typeface="Arial" panose="020B0604020202020204" pitchFamily="34" charset="0"/>
              </a:rPr>
              <a:t>Recibidos los paquetes </a:t>
            </a:r>
            <a:r>
              <a:rPr lang="es-MX" sz="1400" dirty="0" smtClean="0">
                <a:ea typeface="Calibri" panose="020F0502020204030204" pitchFamily="34" charset="0"/>
                <a:cs typeface="Arial" panose="020B0604020202020204" pitchFamily="34" charset="0"/>
              </a:rPr>
              <a:t>se supervisa que fluyan </a:t>
            </a:r>
            <a:r>
              <a:rPr lang="es-MX" sz="1400" dirty="0">
                <a:ea typeface="Calibri" panose="020F0502020204030204" pitchFamily="34" charset="0"/>
                <a:cs typeface="Arial" panose="020B0604020202020204" pitchFamily="34" charset="0"/>
              </a:rPr>
              <a:t>sin interrupciones al interior de la sala de Consejo Electoral </a:t>
            </a:r>
            <a:r>
              <a:rPr lang="es-MX" sz="1400" dirty="0" smtClean="0">
                <a:ea typeface="Calibri" panose="020F0502020204030204" pitchFamily="34" charset="0"/>
                <a:cs typeface="Arial" panose="020B0604020202020204" pitchFamily="34" charset="0"/>
              </a:rPr>
              <a:t>Distrital.</a:t>
            </a:r>
          </a:p>
          <a:p>
            <a:pPr marL="342900" lvl="0" indent="-342900" algn="just">
              <a:spcAft>
                <a:spcPts val="0"/>
              </a:spcAft>
              <a:buClr>
                <a:schemeClr val="accent5"/>
              </a:buClr>
              <a:buFont typeface="+mj-lt"/>
              <a:buAutoNum type="arabicPeriod"/>
            </a:pPr>
            <a:endParaRPr lang="es-MX" sz="800" dirty="0" smtClean="0">
              <a:ea typeface="Calibri" panose="020F0502020204030204" pitchFamily="34" charset="0"/>
              <a:cs typeface="Arial" panose="020B0604020202020204" pitchFamily="34" charset="0"/>
            </a:endParaRPr>
          </a:p>
          <a:p>
            <a:pPr marL="342900" lvl="0" indent="-169863" algn="just">
              <a:spcAft>
                <a:spcPts val="0"/>
              </a:spcAft>
              <a:buClr>
                <a:schemeClr val="accent5"/>
              </a:buClr>
              <a:buFont typeface="+mj-lt"/>
              <a:buAutoNum type="arabicPeriod"/>
            </a:pPr>
            <a:r>
              <a:rPr lang="es-MX" sz="1400" b="1" i="1" dirty="0" smtClean="0">
                <a:solidFill>
                  <a:srgbClr val="3E5D6F"/>
                </a:solidFill>
                <a:ea typeface="Calibri" panose="020F0502020204030204" pitchFamily="34" charset="0"/>
                <a:cs typeface="Arial" panose="020B0604020202020204" pitchFamily="34" charset="0"/>
              </a:rPr>
              <a:t>Se concentran los </a:t>
            </a:r>
            <a:r>
              <a:rPr lang="es-MX" sz="1400" b="1" i="1" dirty="0">
                <a:solidFill>
                  <a:srgbClr val="3E5D6F"/>
                </a:solidFill>
                <a:ea typeface="Calibri" panose="020F0502020204030204" pitchFamily="34" charset="0"/>
                <a:cs typeface="Arial" panose="020B0604020202020204" pitchFamily="34" charset="0"/>
              </a:rPr>
              <a:t>recibos </a:t>
            </a:r>
            <a:r>
              <a:rPr lang="es-MX" sz="1400" dirty="0">
                <a:ea typeface="Calibri" panose="020F0502020204030204" pitchFamily="34" charset="0"/>
                <a:cs typeface="Arial" panose="020B0604020202020204" pitchFamily="34" charset="0"/>
              </a:rPr>
              <a:t>de entrega de paquetes electorales elaborados en las </a:t>
            </a:r>
            <a:r>
              <a:rPr lang="es-MX" sz="1400" dirty="0" smtClean="0">
                <a:ea typeface="Calibri" panose="020F0502020204030204" pitchFamily="34" charset="0"/>
                <a:cs typeface="Arial" panose="020B0604020202020204" pitchFamily="34" charset="0"/>
              </a:rPr>
              <a:t>mesas </a:t>
            </a:r>
            <a:r>
              <a:rPr lang="es-MX" sz="1400" dirty="0">
                <a:ea typeface="Calibri" panose="020F0502020204030204" pitchFamily="34" charset="0"/>
                <a:cs typeface="Arial" panose="020B0604020202020204" pitchFamily="34" charset="0"/>
              </a:rPr>
              <a:t>receptoras para </a:t>
            </a:r>
            <a:r>
              <a:rPr lang="es-MX" sz="1400" dirty="0" smtClean="0">
                <a:ea typeface="Calibri" panose="020F0502020204030204" pitchFamily="34" charset="0"/>
                <a:cs typeface="Arial" panose="020B0604020202020204" pitchFamily="34" charset="0"/>
              </a:rPr>
              <a:t>que sean </a:t>
            </a:r>
            <a:r>
              <a:rPr lang="es-MX" sz="1400" dirty="0">
                <a:ea typeface="Calibri" panose="020F0502020204030204" pitchFamily="34" charset="0"/>
                <a:cs typeface="Arial" panose="020B0604020202020204" pitchFamily="34" charset="0"/>
              </a:rPr>
              <a:t>ingresados al Sistema de Información Estatal Electoral </a:t>
            </a:r>
            <a:r>
              <a:rPr lang="es-MX" sz="1400" dirty="0" smtClean="0">
                <a:ea typeface="Calibri" panose="020F0502020204030204" pitchFamily="34" charset="0"/>
                <a:cs typeface="Arial" panose="020B0604020202020204" pitchFamily="34" charset="0"/>
              </a:rPr>
              <a:t>SIEE, con el propósito de  verificar que todos estén en el Consejo Electoral Distrital.</a:t>
            </a:r>
            <a:endParaRPr lang="es-MX" sz="1400" dirty="0">
              <a:ea typeface="Times New Roman" panose="02020603050405020304" pitchFamily="18" charset="0"/>
              <a:cs typeface="Times New Roman" panose="02020603050405020304" pitchFamily="18" charset="0"/>
            </a:endParaRPr>
          </a:p>
        </p:txBody>
      </p:sp>
      <p:sp>
        <p:nvSpPr>
          <p:cNvPr id="7" name="Título 1"/>
          <p:cNvSpPr txBox="1">
            <a:spLocks/>
          </p:cNvSpPr>
          <p:nvPr/>
        </p:nvSpPr>
        <p:spPr>
          <a:xfrm>
            <a:off x="1217821" y="176786"/>
            <a:ext cx="7191171" cy="8499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smtClean="0">
                <a:solidFill>
                  <a:srgbClr val="9C3866"/>
                </a:solidFill>
                <a:latin typeface="+mn-lt"/>
              </a:rPr>
              <a:t>ACTIVIDADES RELATIVAS A LA</a:t>
            </a:r>
            <a:r>
              <a:rPr lang="es-ES" sz="2400" b="1" i="1" dirty="0" smtClean="0">
                <a:solidFill>
                  <a:srgbClr val="9C3866"/>
                </a:solidFill>
                <a:latin typeface="+mn-lt"/>
              </a:rPr>
              <a:t> RECEPCIÓN DE PAQUETES ELECTORALES</a:t>
            </a:r>
            <a:endParaRPr lang="es-ES" sz="2400" b="1" i="1" dirty="0">
              <a:solidFill>
                <a:srgbClr val="9C3866"/>
              </a:solidFill>
              <a:latin typeface="+mn-lt"/>
            </a:endParaRPr>
          </a:p>
        </p:txBody>
      </p:sp>
      <p:sp>
        <p:nvSpPr>
          <p:cNvPr id="8" name="Redondear rectángulo de esquina diagonal 7"/>
          <p:cNvSpPr/>
          <p:nvPr/>
        </p:nvSpPr>
        <p:spPr>
          <a:xfrm>
            <a:off x="1180214" y="256903"/>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dondear rectángulo de esquina diagonal 8"/>
          <p:cNvSpPr/>
          <p:nvPr/>
        </p:nvSpPr>
        <p:spPr>
          <a:xfrm>
            <a:off x="1138397" y="256903"/>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pie de página 1"/>
          <p:cNvSpPr>
            <a:spLocks noGrp="1"/>
          </p:cNvSpPr>
          <p:nvPr>
            <p:ph type="ftr" sz="quarter" idx="11"/>
          </p:nvPr>
        </p:nvSpPr>
        <p:spPr>
          <a:xfrm>
            <a:off x="3584534" y="6409785"/>
            <a:ext cx="3086100" cy="365125"/>
          </a:xfrm>
        </p:spPr>
        <p:txBody>
          <a:bodyPr/>
          <a:lstStyle/>
          <a:p>
            <a:r>
              <a:rPr lang="es-MX" dirty="0" smtClean="0"/>
              <a:t>MR 2024.</a:t>
            </a:r>
            <a:endParaRPr lang="es-MX" dirty="0"/>
          </a:p>
        </p:txBody>
      </p:sp>
      <p:grpSp>
        <p:nvGrpSpPr>
          <p:cNvPr id="29" name="Grupo 28"/>
          <p:cNvGrpSpPr/>
          <p:nvPr/>
        </p:nvGrpSpPr>
        <p:grpSpPr>
          <a:xfrm>
            <a:off x="4712281" y="4542207"/>
            <a:ext cx="3989400" cy="1544341"/>
            <a:chOff x="4813406" y="4211634"/>
            <a:chExt cx="3989400" cy="1544341"/>
          </a:xfrm>
        </p:grpSpPr>
        <p:sp>
          <p:nvSpPr>
            <p:cNvPr id="27" name="Recortar rectángulo de esquina diagonal 26"/>
            <p:cNvSpPr/>
            <p:nvPr/>
          </p:nvSpPr>
          <p:spPr>
            <a:xfrm>
              <a:off x="4813406" y="4211634"/>
              <a:ext cx="3989400" cy="1544341"/>
            </a:xfrm>
            <a:prstGeom prst="snip2DiagRect">
              <a:avLst/>
            </a:prstGeom>
            <a:solidFill>
              <a:schemeClr val="bg1"/>
            </a:solidFill>
            <a:ln>
              <a:solidFill>
                <a:srgbClr val="982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Rectángulo"/>
            <p:cNvSpPr/>
            <p:nvPr/>
          </p:nvSpPr>
          <p:spPr>
            <a:xfrm>
              <a:off x="4982546" y="4310470"/>
              <a:ext cx="3683782" cy="1384995"/>
            </a:xfrm>
            <a:prstGeom prst="rect">
              <a:avLst/>
            </a:prstGeom>
          </p:spPr>
          <p:txBody>
            <a:bodyPr wrap="square">
              <a:spAutoFit/>
            </a:bodyPr>
            <a:lstStyle/>
            <a:p>
              <a:pPr algn="just"/>
              <a:r>
                <a:rPr lang="es-MX" sz="1400" dirty="0" smtClean="0"/>
                <a:t>En </a:t>
              </a:r>
              <a:r>
                <a:rPr lang="es-MX" sz="1400" dirty="0"/>
                <a:t>su caso instalación de planta eléctrica auxiliar y prever la sincronización del uso horario de todos los auxiliares de recepción para estandarizar la hora de recepción y registro de cada </a:t>
              </a:r>
              <a:r>
                <a:rPr lang="es-MX" sz="1400" dirty="0" smtClean="0"/>
                <a:t>paquete en los recibos correspondientes. </a:t>
              </a:r>
              <a:r>
                <a:rPr lang="es-MX" sz="1400" dirty="0"/>
                <a:t>(Anexos)</a:t>
              </a:r>
            </a:p>
          </p:txBody>
        </p:sp>
      </p:grpSp>
      <p:sp>
        <p:nvSpPr>
          <p:cNvPr id="4" name="Marcador de número de diapositiva 3"/>
          <p:cNvSpPr>
            <a:spLocks noGrp="1"/>
          </p:cNvSpPr>
          <p:nvPr>
            <p:ph type="sldNum" sz="quarter" idx="12"/>
          </p:nvPr>
        </p:nvSpPr>
        <p:spPr/>
        <p:txBody>
          <a:bodyPr/>
          <a:lstStyle/>
          <a:p>
            <a:fld id="{01DCEC54-42B0-43A0-B425-471A514466C7}" type="slidenum">
              <a:rPr lang="es-MX" smtClean="0"/>
              <a:t>62</a:t>
            </a:fld>
            <a:endParaRPr lang="es-MX" dirty="0"/>
          </a:p>
        </p:txBody>
      </p:sp>
      <p:sp>
        <p:nvSpPr>
          <p:cNvPr id="3" name="Título 2"/>
          <p:cNvSpPr>
            <a:spLocks noGrp="1"/>
          </p:cNvSpPr>
          <p:nvPr>
            <p:ph type="title"/>
          </p:nvPr>
        </p:nvSpPr>
        <p:spPr>
          <a:xfrm>
            <a:off x="628650" y="-780514"/>
            <a:ext cx="7886700" cy="1325563"/>
          </a:xfrm>
        </p:spPr>
        <p:txBody>
          <a:bodyPr/>
          <a:lstStyle/>
          <a:p>
            <a:pPr rtl="0" eaLnBrk="1" latinLnBrk="0" hangingPunct="1"/>
            <a:r>
              <a:rPr lang="es-ES" sz="2300" kern="1200" dirty="0" smtClean="0">
                <a:solidFill>
                  <a:srgbClr val="3E5D6F"/>
                </a:solidFill>
                <a:effectLst/>
                <a:latin typeface="Calibri" panose="020F0502020204030204" pitchFamily="34" charset="0"/>
                <a:ea typeface="+mn-ea"/>
                <a:cs typeface="+mn-cs"/>
              </a:rPr>
              <a:t>ACTIVIDADES RELATIVAS A LA</a:t>
            </a:r>
            <a:r>
              <a:rPr lang="es-ES" sz="2300" b="1" i="1" kern="1200" dirty="0" smtClean="0">
                <a:solidFill>
                  <a:srgbClr val="3E5D6F"/>
                </a:solidFill>
                <a:effectLst/>
                <a:latin typeface="Calibri" panose="020F0502020204030204" pitchFamily="34" charset="0"/>
                <a:ea typeface="+mn-ea"/>
                <a:cs typeface="+mn-cs"/>
              </a:rPr>
              <a:t> RECEPCIÓN DE PAQUETES ELECTORALES</a:t>
            </a:r>
            <a:endParaRPr lang="es-MX" dirty="0" smtClean="0">
              <a:effectLst/>
            </a:endParaRPr>
          </a:p>
          <a:p>
            <a:endParaRPr lang="es-MX" dirty="0"/>
          </a:p>
        </p:txBody>
      </p:sp>
      <p:sp>
        <p:nvSpPr>
          <p:cNvPr id="12" name="Medio marco 11"/>
          <p:cNvSpPr/>
          <p:nvPr/>
        </p:nvSpPr>
        <p:spPr>
          <a:xfrm>
            <a:off x="93514" y="1039552"/>
            <a:ext cx="458229" cy="546180"/>
          </a:xfrm>
          <a:prstGeom prst="halfFram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3" name="Medio marco 12"/>
          <p:cNvSpPr/>
          <p:nvPr/>
        </p:nvSpPr>
        <p:spPr>
          <a:xfrm rot="16200000">
            <a:off x="143543" y="6006055"/>
            <a:ext cx="458229" cy="535136"/>
          </a:xfrm>
          <a:prstGeom prst="halfFram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4" name="Medio marco 13"/>
          <p:cNvSpPr/>
          <p:nvPr/>
        </p:nvSpPr>
        <p:spPr>
          <a:xfrm rot="5400000">
            <a:off x="3945406" y="1020100"/>
            <a:ext cx="458229" cy="546180"/>
          </a:xfrm>
          <a:prstGeom prst="halfFram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Medio marco 14"/>
          <p:cNvSpPr/>
          <p:nvPr/>
        </p:nvSpPr>
        <p:spPr>
          <a:xfrm rot="10800000">
            <a:off x="3992593" y="5874648"/>
            <a:ext cx="458229" cy="535136"/>
          </a:xfrm>
          <a:prstGeom prst="halfFram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8" name="Elipse 17"/>
          <p:cNvSpPr/>
          <p:nvPr/>
        </p:nvSpPr>
        <p:spPr>
          <a:xfrm>
            <a:off x="4893394" y="904699"/>
            <a:ext cx="612823" cy="57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Elipse 18"/>
          <p:cNvSpPr/>
          <p:nvPr/>
        </p:nvSpPr>
        <p:spPr>
          <a:xfrm>
            <a:off x="5021033" y="1008454"/>
            <a:ext cx="354842" cy="3684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ángulo 20"/>
          <p:cNvSpPr/>
          <p:nvPr/>
        </p:nvSpPr>
        <p:spPr>
          <a:xfrm>
            <a:off x="5530047" y="1064075"/>
            <a:ext cx="1331280" cy="338554"/>
          </a:xfrm>
          <a:prstGeom prst="rect">
            <a:avLst/>
          </a:prstGeom>
        </p:spPr>
        <p:txBody>
          <a:bodyPr wrap="square">
            <a:spAutoFit/>
          </a:bodyPr>
          <a:lstStyle/>
          <a:p>
            <a:pPr>
              <a:buClr>
                <a:srgbClr val="9C3866"/>
              </a:buClr>
            </a:pPr>
            <a:r>
              <a:rPr lang="es-MX" sz="1600" b="1" dirty="0" smtClean="0">
                <a:solidFill>
                  <a:schemeClr val="accent5">
                    <a:lumMod val="75000"/>
                  </a:schemeClr>
                </a:solidFill>
              </a:rPr>
              <a:t>ÁREA</a:t>
            </a:r>
            <a:endParaRPr lang="es-MX" sz="1600" b="1" dirty="0">
              <a:solidFill>
                <a:schemeClr val="accent5">
                  <a:lumMod val="75000"/>
                </a:schemeClr>
              </a:solidFill>
            </a:endParaRPr>
          </a:p>
        </p:txBody>
      </p:sp>
      <p:sp>
        <p:nvSpPr>
          <p:cNvPr id="22" name="Elipse 21"/>
          <p:cNvSpPr/>
          <p:nvPr/>
        </p:nvSpPr>
        <p:spPr>
          <a:xfrm>
            <a:off x="7065117" y="958367"/>
            <a:ext cx="588793" cy="57887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Elipse 22"/>
          <p:cNvSpPr/>
          <p:nvPr/>
        </p:nvSpPr>
        <p:spPr>
          <a:xfrm>
            <a:off x="7193464" y="1064920"/>
            <a:ext cx="353299" cy="3684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23"/>
          <p:cNvSpPr/>
          <p:nvPr/>
        </p:nvSpPr>
        <p:spPr>
          <a:xfrm>
            <a:off x="7808403" y="1132434"/>
            <a:ext cx="1161846" cy="338554"/>
          </a:xfrm>
          <a:prstGeom prst="rect">
            <a:avLst/>
          </a:prstGeom>
        </p:spPr>
        <p:txBody>
          <a:bodyPr wrap="square">
            <a:spAutoFit/>
          </a:bodyPr>
          <a:lstStyle/>
          <a:p>
            <a:pPr>
              <a:buClr>
                <a:srgbClr val="9C3866"/>
              </a:buClr>
            </a:pPr>
            <a:r>
              <a:rPr lang="es-MX" sz="1600" b="1" dirty="0" smtClean="0">
                <a:solidFill>
                  <a:schemeClr val="accent2">
                    <a:lumMod val="75000"/>
                  </a:schemeClr>
                </a:solidFill>
              </a:rPr>
              <a:t>ÁREA</a:t>
            </a:r>
            <a:endParaRPr lang="es-MX" sz="1600" b="1" dirty="0">
              <a:solidFill>
                <a:schemeClr val="accent2">
                  <a:lumMod val="75000"/>
                </a:schemeClr>
              </a:solidFill>
            </a:endParaRPr>
          </a:p>
        </p:txBody>
      </p:sp>
      <p:grpSp>
        <p:nvGrpSpPr>
          <p:cNvPr id="28" name="Grupo 27"/>
          <p:cNvGrpSpPr/>
          <p:nvPr/>
        </p:nvGrpSpPr>
        <p:grpSpPr>
          <a:xfrm>
            <a:off x="4572000" y="1709724"/>
            <a:ext cx="4398248" cy="2736746"/>
            <a:chOff x="4626592" y="1312643"/>
            <a:chExt cx="4398248" cy="2736746"/>
          </a:xfrm>
        </p:grpSpPr>
        <p:sp>
          <p:nvSpPr>
            <p:cNvPr id="16" name="Rectángulo 15"/>
            <p:cNvSpPr/>
            <p:nvPr/>
          </p:nvSpPr>
          <p:spPr>
            <a:xfrm>
              <a:off x="4626592" y="1312643"/>
              <a:ext cx="2314136" cy="143055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Rectángulo 19"/>
            <p:cNvSpPr/>
            <p:nvPr/>
          </p:nvSpPr>
          <p:spPr>
            <a:xfrm>
              <a:off x="4698286" y="1418324"/>
              <a:ext cx="2242442" cy="1169551"/>
            </a:xfrm>
            <a:prstGeom prst="rect">
              <a:avLst/>
            </a:prstGeom>
          </p:spPr>
          <p:txBody>
            <a:bodyPr wrap="square">
              <a:spAutoFit/>
            </a:bodyPr>
            <a:lstStyle/>
            <a:p>
              <a:pPr marL="177800" indent="-177800">
                <a:buClr>
                  <a:srgbClr val="9C3866"/>
                </a:buClr>
                <a:buFont typeface="Wingdings" panose="05000000000000000000" pitchFamily="2" charset="2"/>
                <a:buChar char="ü"/>
              </a:pPr>
              <a:r>
                <a:rPr lang="es-MX" sz="1400" dirty="0"/>
                <a:t>Mesas de Recepción</a:t>
              </a:r>
            </a:p>
            <a:p>
              <a:pPr marL="177800" indent="-177800">
                <a:buClr>
                  <a:srgbClr val="9C3866"/>
                </a:buClr>
                <a:buFont typeface="Wingdings" panose="05000000000000000000" pitchFamily="2" charset="2"/>
                <a:buChar char="ü"/>
              </a:pPr>
              <a:r>
                <a:rPr lang="es-MX" sz="1400" dirty="0"/>
                <a:t>Espera para Funcionarios</a:t>
              </a:r>
            </a:p>
            <a:p>
              <a:pPr marL="177800" indent="-177800">
                <a:buClr>
                  <a:srgbClr val="9C3866"/>
                </a:buClr>
                <a:buFont typeface="Wingdings" panose="05000000000000000000" pitchFamily="2" charset="2"/>
                <a:buChar char="ü"/>
              </a:pPr>
              <a:r>
                <a:rPr lang="es-MX" sz="1400" dirty="0"/>
                <a:t>Arribo de vehículos y descenso de Funcionarios</a:t>
              </a:r>
            </a:p>
            <a:p>
              <a:pPr marL="177800" indent="-177800">
                <a:buClr>
                  <a:srgbClr val="9C3866"/>
                </a:buClr>
                <a:buFont typeface="Wingdings" panose="05000000000000000000" pitchFamily="2" charset="2"/>
                <a:buChar char="ü"/>
              </a:pPr>
              <a:r>
                <a:rPr lang="es-MX" sz="1400" dirty="0"/>
                <a:t>Flujo de vehículos</a:t>
              </a:r>
            </a:p>
          </p:txBody>
        </p:sp>
        <p:sp>
          <p:nvSpPr>
            <p:cNvPr id="25" name="Rectángulo 24"/>
            <p:cNvSpPr/>
            <p:nvPr/>
          </p:nvSpPr>
          <p:spPr>
            <a:xfrm>
              <a:off x="7119709" y="1324823"/>
              <a:ext cx="1905131" cy="2724566"/>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6" name="Rectángulo 25"/>
            <p:cNvSpPr/>
            <p:nvPr/>
          </p:nvSpPr>
          <p:spPr>
            <a:xfrm>
              <a:off x="7119709" y="1371732"/>
              <a:ext cx="1905131" cy="2677656"/>
            </a:xfrm>
            <a:prstGeom prst="rect">
              <a:avLst/>
            </a:prstGeom>
          </p:spPr>
          <p:txBody>
            <a:bodyPr wrap="square">
              <a:spAutoFit/>
            </a:bodyPr>
            <a:lstStyle/>
            <a:p>
              <a:pPr marL="177800" indent="-177800">
                <a:buClr>
                  <a:srgbClr val="CC6600"/>
                </a:buClr>
                <a:buFont typeface="Wingdings" panose="05000000000000000000" pitchFamily="2" charset="2"/>
                <a:buChar char="ü"/>
              </a:pPr>
              <a:r>
                <a:rPr lang="es-MX" sz="1400" dirty="0"/>
                <a:t>Rutas de acceso de Funcionarios a las mesas receptoras</a:t>
              </a:r>
            </a:p>
            <a:p>
              <a:pPr marL="177800" indent="-177800">
                <a:buClr>
                  <a:srgbClr val="CC6600"/>
                </a:buClr>
                <a:buFont typeface="Wingdings" panose="05000000000000000000" pitchFamily="2" charset="2"/>
                <a:buChar char="ü"/>
              </a:pPr>
              <a:r>
                <a:rPr lang="es-MX" sz="1400" dirty="0"/>
                <a:t>Filtro Sanitario</a:t>
              </a:r>
            </a:p>
            <a:p>
              <a:pPr marL="177800" indent="-177800">
                <a:buClr>
                  <a:srgbClr val="CC6600"/>
                </a:buClr>
                <a:buFont typeface="Wingdings" panose="05000000000000000000" pitchFamily="2" charset="2"/>
                <a:buChar char="ü"/>
              </a:pPr>
              <a:r>
                <a:rPr lang="es-MX" sz="1400" dirty="0"/>
                <a:t>Intermedia de recepción de material electoral CED y reguardo en la bodega correspondiente</a:t>
              </a:r>
            </a:p>
            <a:p>
              <a:pPr marL="177800" indent="-177800">
                <a:buClr>
                  <a:srgbClr val="CC6600"/>
                </a:buClr>
                <a:buFont typeface="Wingdings" panose="05000000000000000000" pitchFamily="2" charset="2"/>
                <a:buChar char="ü"/>
              </a:pPr>
              <a:r>
                <a:rPr lang="es-MX" sz="1400" dirty="0"/>
                <a:t>Control de registro y resguardo de recibos</a:t>
              </a:r>
            </a:p>
          </p:txBody>
        </p:sp>
      </p:grpSp>
    </p:spTree>
    <p:extLst>
      <p:ext uri="{BB962C8B-B14F-4D97-AF65-F5344CB8AC3E}">
        <p14:creationId xmlns:p14="http://schemas.microsoft.com/office/powerpoint/2010/main" val="2303377879"/>
      </p:ext>
    </p:extLst>
  </p:cSld>
  <p:clrMapOvr>
    <a:masterClrMapping/>
  </p:clrMapOvr>
  <p:transition>
    <p:circl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394" y="452176"/>
            <a:ext cx="8964014" cy="5744884"/>
          </a:xfrm>
          <a:ln>
            <a:solidFill>
              <a:srgbClr val="7F2146"/>
            </a:solidFill>
          </a:ln>
        </p:spPr>
      </p:pic>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7" name="Marcador de número de diapositiva 6"/>
          <p:cNvSpPr>
            <a:spLocks noGrp="1"/>
          </p:cNvSpPr>
          <p:nvPr>
            <p:ph type="sldNum" sz="quarter" idx="12"/>
          </p:nvPr>
        </p:nvSpPr>
        <p:spPr/>
        <p:txBody>
          <a:bodyPr/>
          <a:lstStyle/>
          <a:p>
            <a:fld id="{01DCEC54-42B0-43A0-B425-471A514466C7}" type="slidenum">
              <a:rPr lang="es-MX" smtClean="0"/>
              <a:t>63</a:t>
            </a:fld>
            <a:endParaRPr lang="es-MX" dirty="0"/>
          </a:p>
        </p:txBody>
      </p:sp>
      <p:sp>
        <p:nvSpPr>
          <p:cNvPr id="2" name="Título 1"/>
          <p:cNvSpPr>
            <a:spLocks noGrp="1"/>
          </p:cNvSpPr>
          <p:nvPr>
            <p:ph type="title"/>
          </p:nvPr>
        </p:nvSpPr>
        <p:spPr>
          <a:xfrm>
            <a:off x="718643" y="-1032678"/>
            <a:ext cx="7886700" cy="1325563"/>
          </a:xfrm>
        </p:spPr>
        <p:txBody>
          <a:bodyPr/>
          <a:lstStyle/>
          <a:p>
            <a:r>
              <a:rPr lang="es-MX" dirty="0" smtClean="0"/>
              <a:t>ESQUEMAS</a:t>
            </a:r>
            <a:endParaRPr lang="es-MX" dirty="0"/>
          </a:p>
        </p:txBody>
      </p:sp>
    </p:spTree>
    <p:extLst>
      <p:ext uri="{BB962C8B-B14F-4D97-AF65-F5344CB8AC3E}">
        <p14:creationId xmlns:p14="http://schemas.microsoft.com/office/powerpoint/2010/main" val="4285267167"/>
      </p:ext>
    </p:extLst>
  </p:cSld>
  <p:clrMapOvr>
    <a:masterClrMapping/>
  </p:clrMapOvr>
  <p:transition>
    <p:circl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hlinkClick r:id="rId2" action="ppaction://hlinkpres?slideindex=1&amp;slidetitle="/>
          </p:cNvPr>
          <p:cNvSpPr txBox="1">
            <a:spLocks/>
          </p:cNvSpPr>
          <p:nvPr/>
        </p:nvSpPr>
        <p:spPr>
          <a:xfrm>
            <a:off x="600602" y="344570"/>
            <a:ext cx="7191171" cy="8499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2400" dirty="0">
              <a:solidFill>
                <a:srgbClr val="3E5D6F"/>
              </a:solidFill>
              <a:latin typeface="+mn-lt"/>
            </a:endParaRPr>
          </a:p>
        </p:txBody>
      </p:sp>
      <p:sp>
        <p:nvSpPr>
          <p:cNvPr id="8" name="Redondear rectángulo de esquina diagonal 7"/>
          <p:cNvSpPr/>
          <p:nvPr/>
        </p:nvSpPr>
        <p:spPr>
          <a:xfrm>
            <a:off x="562995" y="424687"/>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dondear rectángulo de esquina diagonal 8"/>
          <p:cNvSpPr/>
          <p:nvPr/>
        </p:nvSpPr>
        <p:spPr>
          <a:xfrm>
            <a:off x="521178" y="424687"/>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1300570"/>
            <a:ext cx="9041676" cy="5085943"/>
          </a:xfrm>
          <a:prstGeom prst="rect">
            <a:avLst/>
          </a:prstGeom>
          <a:ln>
            <a:solidFill>
              <a:srgbClr val="922E6E"/>
            </a:solidFill>
          </a:ln>
        </p:spPr>
      </p:pic>
      <p:sp>
        <p:nvSpPr>
          <p:cNvPr id="6" name="Marcador de número de diapositiva 5"/>
          <p:cNvSpPr>
            <a:spLocks noGrp="1"/>
          </p:cNvSpPr>
          <p:nvPr>
            <p:ph type="sldNum" sz="quarter" idx="12"/>
          </p:nvPr>
        </p:nvSpPr>
        <p:spPr/>
        <p:txBody>
          <a:bodyPr/>
          <a:lstStyle/>
          <a:p>
            <a:fld id="{01DCEC54-42B0-43A0-B425-471A514466C7}" type="slidenum">
              <a:rPr lang="es-MX" smtClean="0"/>
              <a:t>64</a:t>
            </a:fld>
            <a:endParaRPr lang="es-MX" dirty="0"/>
          </a:p>
        </p:txBody>
      </p:sp>
      <p:sp>
        <p:nvSpPr>
          <p:cNvPr id="3" name="Título 2"/>
          <p:cNvSpPr>
            <a:spLocks noGrp="1"/>
          </p:cNvSpPr>
          <p:nvPr>
            <p:ph type="title"/>
          </p:nvPr>
        </p:nvSpPr>
        <p:spPr>
          <a:xfrm>
            <a:off x="608714" y="424687"/>
            <a:ext cx="7886700" cy="1325563"/>
          </a:xfrm>
        </p:spPr>
        <p:txBody>
          <a:bodyPr/>
          <a:lstStyle/>
          <a:p>
            <a:pPr rtl="0" eaLnBrk="1" latinLnBrk="0" hangingPunct="1"/>
            <a:r>
              <a:rPr lang="es-ES" sz="2300" b="1" i="1" kern="1200" dirty="0" smtClean="0">
                <a:solidFill>
                  <a:srgbClr val="922E6E"/>
                </a:solidFill>
                <a:effectLst/>
                <a:latin typeface="Calibri" panose="020F0502020204030204" pitchFamily="34" charset="0"/>
                <a:ea typeface="+mn-ea"/>
                <a:cs typeface="+mn-cs"/>
              </a:rPr>
              <a:t>ESQUEMA DE RECEPCIÓN </a:t>
            </a:r>
            <a:r>
              <a:rPr lang="es-ES" sz="2300" kern="1200" dirty="0" smtClean="0">
                <a:solidFill>
                  <a:srgbClr val="922E6E"/>
                </a:solidFill>
                <a:effectLst/>
                <a:latin typeface="Calibri" panose="020F0502020204030204" pitchFamily="34" charset="0"/>
                <a:ea typeface="+mn-ea"/>
                <a:cs typeface="+mn-cs"/>
              </a:rPr>
              <a:t>EN CONSEJOS ELECTORALES DISTRITALES</a:t>
            </a:r>
            <a:endParaRPr lang="es-MX" dirty="0" smtClean="0">
              <a:solidFill>
                <a:srgbClr val="922E6E"/>
              </a:solidFill>
              <a:effectLst/>
            </a:endParaRPr>
          </a:p>
          <a:p>
            <a:endParaRPr lang="es-MX" dirty="0"/>
          </a:p>
        </p:txBody>
      </p:sp>
    </p:spTree>
    <p:extLst>
      <p:ext uri="{BB962C8B-B14F-4D97-AF65-F5344CB8AC3E}">
        <p14:creationId xmlns:p14="http://schemas.microsoft.com/office/powerpoint/2010/main" val="3165214199"/>
      </p:ext>
    </p:extLst>
  </p:cSld>
  <p:clrMapOvr>
    <a:masterClrMapping/>
  </p:clrMapOvr>
  <p:transition>
    <p:circl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ítulo 1"/>
          <p:cNvSpPr txBox="1">
            <a:spLocks/>
          </p:cNvSpPr>
          <p:nvPr/>
        </p:nvSpPr>
        <p:spPr>
          <a:xfrm>
            <a:off x="692219" y="344569"/>
            <a:ext cx="6482609" cy="8499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smtClean="0">
                <a:solidFill>
                  <a:srgbClr val="922E6E"/>
                </a:solidFill>
                <a:latin typeface="+mn-lt"/>
              </a:rPr>
              <a:t>ESQUEMA DE RECEPCIÓN Y TRASLADO EN CRYT  </a:t>
            </a:r>
            <a:r>
              <a:rPr lang="es-ES" sz="2400" b="1" i="1" dirty="0" smtClean="0">
                <a:solidFill>
                  <a:srgbClr val="922E6E"/>
                </a:solidFill>
                <a:latin typeface="+mn-lt"/>
              </a:rPr>
              <a:t>ITINERANTE y Fijo</a:t>
            </a:r>
            <a:endParaRPr lang="es-ES" sz="2400" b="1" i="1" dirty="0">
              <a:solidFill>
                <a:srgbClr val="922E6E"/>
              </a:solidFill>
              <a:latin typeface="+mn-lt"/>
            </a:endParaRPr>
          </a:p>
        </p:txBody>
      </p:sp>
      <p:sp>
        <p:nvSpPr>
          <p:cNvPr id="30" name="Redondear rectángulo de esquina diagonal 29"/>
          <p:cNvSpPr/>
          <p:nvPr/>
        </p:nvSpPr>
        <p:spPr>
          <a:xfrm>
            <a:off x="654612" y="424686"/>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1" name="Redondear rectángulo de esquina diagonal 30"/>
          <p:cNvSpPr/>
          <p:nvPr/>
        </p:nvSpPr>
        <p:spPr>
          <a:xfrm>
            <a:off x="612795" y="424686"/>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22" y="1274651"/>
            <a:ext cx="8789378" cy="4944025"/>
          </a:xfrm>
          <a:prstGeom prst="rect">
            <a:avLst/>
          </a:prstGeom>
          <a:ln>
            <a:solidFill>
              <a:srgbClr val="922E6E"/>
            </a:solidFill>
          </a:ln>
        </p:spPr>
      </p:pic>
      <p:sp>
        <p:nvSpPr>
          <p:cNvPr id="5" name="Marcador de número de diapositiva 4"/>
          <p:cNvSpPr>
            <a:spLocks noGrp="1"/>
          </p:cNvSpPr>
          <p:nvPr>
            <p:ph type="sldNum" sz="quarter" idx="12"/>
          </p:nvPr>
        </p:nvSpPr>
        <p:spPr/>
        <p:txBody>
          <a:bodyPr/>
          <a:lstStyle/>
          <a:p>
            <a:fld id="{01DCEC54-42B0-43A0-B425-471A514466C7}" type="slidenum">
              <a:rPr lang="es-MX" smtClean="0"/>
              <a:t>65</a:t>
            </a:fld>
            <a:endParaRPr lang="es-MX" dirty="0"/>
          </a:p>
        </p:txBody>
      </p:sp>
      <p:sp>
        <p:nvSpPr>
          <p:cNvPr id="3" name="Título 2"/>
          <p:cNvSpPr>
            <a:spLocks noGrp="1"/>
          </p:cNvSpPr>
          <p:nvPr>
            <p:ph type="title"/>
          </p:nvPr>
        </p:nvSpPr>
        <p:spPr>
          <a:xfrm>
            <a:off x="612795" y="-1084841"/>
            <a:ext cx="7886700" cy="1325563"/>
          </a:xfrm>
        </p:spPr>
        <p:txBody>
          <a:bodyPr/>
          <a:lstStyle/>
          <a:p>
            <a:pPr rtl="0" eaLnBrk="1" latinLnBrk="0" hangingPunct="1"/>
            <a:r>
              <a:rPr lang="es-ES" sz="2300" kern="1200" dirty="0" smtClean="0">
                <a:solidFill>
                  <a:srgbClr val="3E5D6F"/>
                </a:solidFill>
                <a:effectLst/>
                <a:latin typeface="Calibri" panose="020F0502020204030204" pitchFamily="34" charset="0"/>
                <a:ea typeface="+mn-ea"/>
                <a:cs typeface="+mn-cs"/>
              </a:rPr>
              <a:t>ESQUEMA DE RECEPCIÓN Y TRASLADO EN CRYT  </a:t>
            </a:r>
            <a:r>
              <a:rPr lang="es-ES" sz="2300" b="1" i="1" kern="1200" dirty="0" smtClean="0">
                <a:solidFill>
                  <a:srgbClr val="3E5D6F"/>
                </a:solidFill>
                <a:effectLst/>
                <a:latin typeface="Calibri" panose="020F0502020204030204" pitchFamily="34" charset="0"/>
                <a:ea typeface="+mn-ea"/>
                <a:cs typeface="+mn-cs"/>
              </a:rPr>
              <a:t>ITINERANTE y Fijo</a:t>
            </a:r>
            <a:endParaRPr lang="es-MX" dirty="0" smtClean="0">
              <a:effectLst/>
            </a:endParaRPr>
          </a:p>
          <a:p>
            <a:endParaRPr lang="es-MX" dirty="0"/>
          </a:p>
        </p:txBody>
      </p:sp>
    </p:spTree>
    <p:extLst>
      <p:ext uri="{BB962C8B-B14F-4D97-AF65-F5344CB8AC3E}">
        <p14:creationId xmlns:p14="http://schemas.microsoft.com/office/powerpoint/2010/main" val="1522482808"/>
      </p:ext>
    </p:extLst>
  </p:cSld>
  <p:clrMapOvr>
    <a:masterClrMapping/>
  </p:clrMapOvr>
  <p:transition>
    <p:circl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a:hlinkClick r:id="rId2" action="ppaction://hlinkpres?slideindex=1&amp;slidetitle="/>
          </p:cNvPr>
          <p:cNvSpPr txBox="1">
            <a:spLocks/>
          </p:cNvSpPr>
          <p:nvPr/>
        </p:nvSpPr>
        <p:spPr>
          <a:xfrm>
            <a:off x="668619" y="197983"/>
            <a:ext cx="6482609" cy="8499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smtClean="0">
                <a:solidFill>
                  <a:srgbClr val="922E6E"/>
                </a:solidFill>
                <a:latin typeface="+mn-lt"/>
              </a:rPr>
              <a:t>ESQUEMA DE RECEPCIÓN Y TRASLADO EN CRYT </a:t>
            </a:r>
            <a:r>
              <a:rPr lang="es-ES" sz="2400" b="1" i="1" dirty="0" smtClean="0">
                <a:solidFill>
                  <a:srgbClr val="922E6E"/>
                </a:solidFill>
                <a:latin typeface="+mn-lt"/>
              </a:rPr>
              <a:t>FIJO</a:t>
            </a:r>
            <a:endParaRPr lang="es-ES" sz="2400" b="1" i="1" dirty="0">
              <a:solidFill>
                <a:srgbClr val="922E6E"/>
              </a:solidFill>
              <a:latin typeface="+mn-lt"/>
            </a:endParaRPr>
          </a:p>
        </p:txBody>
      </p:sp>
      <p:sp>
        <p:nvSpPr>
          <p:cNvPr id="18" name="Redondear rectángulo de esquina diagonal 17"/>
          <p:cNvSpPr/>
          <p:nvPr/>
        </p:nvSpPr>
        <p:spPr>
          <a:xfrm>
            <a:off x="426993" y="306878"/>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Redondear rectángulo de esquina diagonal 18"/>
          <p:cNvSpPr/>
          <p:nvPr/>
        </p:nvSpPr>
        <p:spPr>
          <a:xfrm>
            <a:off x="381274" y="306877"/>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26" y="1047949"/>
            <a:ext cx="8856796" cy="5143500"/>
          </a:xfrm>
          <a:prstGeom prst="rect">
            <a:avLst/>
          </a:prstGeom>
          <a:ln>
            <a:solidFill>
              <a:srgbClr val="922E6E"/>
            </a:solidFill>
          </a:ln>
        </p:spPr>
      </p:pic>
      <p:sp>
        <p:nvSpPr>
          <p:cNvPr id="5" name="Marcador de número de diapositiva 4"/>
          <p:cNvSpPr>
            <a:spLocks noGrp="1"/>
          </p:cNvSpPr>
          <p:nvPr>
            <p:ph type="sldNum" sz="quarter" idx="12"/>
          </p:nvPr>
        </p:nvSpPr>
        <p:spPr/>
        <p:txBody>
          <a:bodyPr/>
          <a:lstStyle/>
          <a:p>
            <a:fld id="{01DCEC54-42B0-43A0-B425-471A514466C7}" type="slidenum">
              <a:rPr lang="es-MX" smtClean="0"/>
              <a:t>66</a:t>
            </a:fld>
            <a:endParaRPr lang="es-MX" dirty="0"/>
          </a:p>
        </p:txBody>
      </p:sp>
      <p:sp>
        <p:nvSpPr>
          <p:cNvPr id="3" name="Título 2"/>
          <p:cNvSpPr>
            <a:spLocks noGrp="1"/>
          </p:cNvSpPr>
          <p:nvPr>
            <p:ph type="title"/>
          </p:nvPr>
        </p:nvSpPr>
        <p:spPr>
          <a:xfrm>
            <a:off x="449852" y="-780886"/>
            <a:ext cx="7886700" cy="1325563"/>
          </a:xfrm>
        </p:spPr>
        <p:txBody>
          <a:bodyPr/>
          <a:lstStyle/>
          <a:p>
            <a:pPr rtl="0" eaLnBrk="1" latinLnBrk="0" hangingPunct="1"/>
            <a:r>
              <a:rPr lang="es-ES" sz="2300" kern="1200" dirty="0" smtClean="0">
                <a:solidFill>
                  <a:srgbClr val="3E5D6F"/>
                </a:solidFill>
                <a:effectLst/>
                <a:latin typeface="Calibri" panose="020F0502020204030204" pitchFamily="34" charset="0"/>
                <a:ea typeface="+mn-ea"/>
                <a:cs typeface="+mn-cs"/>
              </a:rPr>
              <a:t>ESQUEMA DE RECEPCIÓN Y TRASLADO EN CRYT </a:t>
            </a:r>
            <a:r>
              <a:rPr lang="es-ES" sz="2300" b="1" i="1" kern="1200" dirty="0" smtClean="0">
                <a:solidFill>
                  <a:srgbClr val="3E5D6F"/>
                </a:solidFill>
                <a:effectLst/>
                <a:latin typeface="Calibri" panose="020F0502020204030204" pitchFamily="34" charset="0"/>
                <a:ea typeface="+mn-ea"/>
                <a:cs typeface="+mn-cs"/>
              </a:rPr>
              <a:t>FIJO</a:t>
            </a:r>
            <a:endParaRPr lang="es-MX" dirty="0" smtClean="0">
              <a:effectLst/>
            </a:endParaRPr>
          </a:p>
          <a:p>
            <a:endParaRPr lang="es-MX" dirty="0"/>
          </a:p>
        </p:txBody>
      </p:sp>
    </p:spTree>
    <p:extLst>
      <p:ext uri="{BB962C8B-B14F-4D97-AF65-F5344CB8AC3E}">
        <p14:creationId xmlns:p14="http://schemas.microsoft.com/office/powerpoint/2010/main" val="231056272"/>
      </p:ext>
    </p:extLst>
  </p:cSld>
  <p:clrMapOvr>
    <a:masterClrMapping/>
  </p:clrMapOvr>
  <p:transition>
    <p:circl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p:cNvGrpSpPr/>
          <p:nvPr/>
        </p:nvGrpSpPr>
        <p:grpSpPr>
          <a:xfrm>
            <a:off x="160910" y="830615"/>
            <a:ext cx="4411090" cy="2049746"/>
            <a:chOff x="497794" y="597201"/>
            <a:chExt cx="4411090" cy="2049746"/>
          </a:xfrm>
        </p:grpSpPr>
        <p:sp>
          <p:nvSpPr>
            <p:cNvPr id="13" name="Rectángulo redondeado 12"/>
            <p:cNvSpPr/>
            <p:nvPr/>
          </p:nvSpPr>
          <p:spPr>
            <a:xfrm>
              <a:off x="497794" y="597201"/>
              <a:ext cx="4411090" cy="2049746"/>
            </a:xfrm>
            <a:prstGeom prst="roundRect">
              <a:avLst/>
            </a:prstGeom>
            <a:solidFill>
              <a:schemeClr val="bg1"/>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564473" y="691698"/>
              <a:ext cx="4277732" cy="1815882"/>
            </a:xfrm>
            <a:prstGeom prst="rect">
              <a:avLst/>
            </a:prstGeom>
          </p:spPr>
          <p:txBody>
            <a:bodyPr wrap="square">
              <a:spAutoFit/>
            </a:bodyPr>
            <a:lstStyle/>
            <a:p>
              <a:pPr algn="just"/>
              <a:r>
                <a:rPr lang="es-MX" sz="1400" dirty="0"/>
                <a:t>Para la </a:t>
              </a:r>
              <a:r>
                <a:rPr lang="es-MX" sz="1400" b="1" dirty="0"/>
                <a:t>recepción de los paquetes electorales</a:t>
              </a:r>
              <a:r>
                <a:rPr lang="es-MX" sz="1400" dirty="0"/>
                <a:t>, el personal designado para ello, instalarán en el espacio establecido, las mesas y sillas de acuerdo a los esquemas autorizados por cada uno de los Consejos Electorales </a:t>
              </a:r>
              <a:r>
                <a:rPr lang="es-MX" sz="1400" dirty="0" smtClean="0"/>
                <a:t>Distritales </a:t>
              </a:r>
              <a:r>
                <a:rPr lang="es-MX" sz="1400" b="1" dirty="0">
                  <a:solidFill>
                    <a:srgbClr val="922E6E"/>
                  </a:solidFill>
                </a:rPr>
                <a:t>a partir de las 16:00 horas del día </a:t>
              </a:r>
              <a:r>
                <a:rPr lang="es-MX" sz="1400" b="1" dirty="0" smtClean="0">
                  <a:solidFill>
                    <a:srgbClr val="922E6E"/>
                  </a:solidFill>
                </a:rPr>
                <a:t>2 </a:t>
              </a:r>
              <a:r>
                <a:rPr lang="es-MX" sz="1400" b="1" dirty="0">
                  <a:solidFill>
                    <a:srgbClr val="922E6E"/>
                  </a:solidFill>
                </a:rPr>
                <a:t>de </a:t>
              </a:r>
              <a:r>
                <a:rPr lang="es-MX" sz="1400" b="1" dirty="0" smtClean="0">
                  <a:solidFill>
                    <a:srgbClr val="922E6E"/>
                  </a:solidFill>
                </a:rPr>
                <a:t>junio </a:t>
              </a:r>
              <a:r>
                <a:rPr lang="es-MX" sz="1400" b="1" dirty="0">
                  <a:solidFill>
                    <a:srgbClr val="922E6E"/>
                  </a:solidFill>
                </a:rPr>
                <a:t>de </a:t>
              </a:r>
              <a:r>
                <a:rPr lang="es-MX" sz="1400" b="1" dirty="0" smtClean="0">
                  <a:solidFill>
                    <a:srgbClr val="922E6E"/>
                  </a:solidFill>
                </a:rPr>
                <a:t>2024, </a:t>
              </a:r>
              <a:r>
                <a:rPr lang="es-MX" sz="1400" b="1" dirty="0">
                  <a:solidFill>
                    <a:srgbClr val="922E6E"/>
                  </a:solidFill>
                </a:rPr>
                <a:t>para que a las 18:00 horas</a:t>
              </a:r>
              <a:r>
                <a:rPr lang="es-MX" sz="1400" dirty="0"/>
                <a:t>, estén en disposición de dar atención a los Funcionarios de Casilla que se presenten a entregar su paquete electoral.</a:t>
              </a:r>
            </a:p>
          </p:txBody>
        </p:sp>
      </p:gr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9929" y="849230"/>
            <a:ext cx="3520890" cy="2081441"/>
          </a:xfrm>
          <a:prstGeom prst="rect">
            <a:avLst/>
          </a:prstGeom>
          <a:ln>
            <a:solidFill>
              <a:srgbClr val="982469"/>
            </a:solidFill>
          </a:ln>
          <a:effectLst>
            <a:outerShdw blurRad="190500" algn="tl" rotWithShape="0">
              <a:srgbClr val="000000">
                <a:alpha val="70000"/>
              </a:srgbClr>
            </a:outerShdw>
          </a:effectLst>
          <a:scene3d>
            <a:camera prst="orthographicFront"/>
            <a:lightRig rig="threePt" dir="t"/>
          </a:scene3d>
          <a:sp3d>
            <a:bevelT w="152400" h="50800" prst="softRound"/>
          </a:sp3d>
        </p:spPr>
      </p:pic>
      <p:grpSp>
        <p:nvGrpSpPr>
          <p:cNvPr id="16" name="Grupo 15"/>
          <p:cNvGrpSpPr/>
          <p:nvPr/>
        </p:nvGrpSpPr>
        <p:grpSpPr>
          <a:xfrm>
            <a:off x="3494682" y="3266188"/>
            <a:ext cx="5534526" cy="2828021"/>
            <a:chOff x="3446556" y="2802758"/>
            <a:chExt cx="5534526" cy="2828021"/>
          </a:xfrm>
        </p:grpSpPr>
        <p:sp>
          <p:nvSpPr>
            <p:cNvPr id="15" name="Recortar y redondear rectángulo de esquina sencilla 14"/>
            <p:cNvSpPr/>
            <p:nvPr/>
          </p:nvSpPr>
          <p:spPr>
            <a:xfrm>
              <a:off x="3446556" y="2802758"/>
              <a:ext cx="5534526" cy="2828021"/>
            </a:xfrm>
            <a:prstGeom prst="snipRoundRect">
              <a:avLst/>
            </a:prstGeom>
            <a:solidFill>
              <a:schemeClr val="bg1"/>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3585410" y="3005341"/>
              <a:ext cx="5259102" cy="523220"/>
            </a:xfrm>
            <a:prstGeom prst="rect">
              <a:avLst/>
            </a:prstGeom>
          </p:spPr>
          <p:txBody>
            <a:bodyPr wrap="square">
              <a:spAutoFit/>
            </a:bodyPr>
            <a:lstStyle/>
            <a:p>
              <a:pPr algn="just"/>
              <a:r>
                <a:rPr lang="es-MX" sz="1400" dirty="0"/>
                <a:t>En los </a:t>
              </a:r>
              <a:r>
                <a:rPr lang="es-MX" sz="1400" b="1" dirty="0"/>
                <a:t>Centros de Recepción y Traslado (CRyT</a:t>
              </a:r>
              <a:r>
                <a:rPr lang="es-MX" sz="1400" dirty="0"/>
                <a:t>) estarán en disposición de recibir a los Funcionarios de Casilla a partir de las </a:t>
              </a:r>
              <a:r>
                <a:rPr lang="es-MX" sz="1400" b="1" dirty="0">
                  <a:solidFill>
                    <a:srgbClr val="922E6E"/>
                  </a:solidFill>
                </a:rPr>
                <a:t>17:00 horas.</a:t>
              </a:r>
            </a:p>
          </p:txBody>
        </p:sp>
        <p:sp>
          <p:nvSpPr>
            <p:cNvPr id="7" name="6 Rectángulo"/>
            <p:cNvSpPr/>
            <p:nvPr/>
          </p:nvSpPr>
          <p:spPr>
            <a:xfrm>
              <a:off x="3585410" y="3627574"/>
              <a:ext cx="5268850" cy="523220"/>
            </a:xfrm>
            <a:prstGeom prst="rect">
              <a:avLst/>
            </a:prstGeom>
          </p:spPr>
          <p:txBody>
            <a:bodyPr wrap="square">
              <a:spAutoFit/>
            </a:bodyPr>
            <a:lstStyle/>
            <a:p>
              <a:pPr algn="just"/>
              <a:r>
                <a:rPr lang="es-MX" sz="1400" dirty="0"/>
                <a:t>Para una mejor atención se dará preferencia a las </a:t>
              </a:r>
              <a:r>
                <a:rPr lang="es-MX" sz="1400" dirty="0">
                  <a:solidFill>
                    <a:srgbClr val="922E6E"/>
                  </a:solidFill>
                </a:rPr>
                <a:t>personas con discapacidad, embarazadas o adultos mayores.</a:t>
              </a:r>
            </a:p>
          </p:txBody>
        </p:sp>
        <p:sp>
          <p:nvSpPr>
            <p:cNvPr id="8" name="7 Rectángulo"/>
            <p:cNvSpPr/>
            <p:nvPr/>
          </p:nvSpPr>
          <p:spPr>
            <a:xfrm>
              <a:off x="3585410" y="4138128"/>
              <a:ext cx="5256819" cy="1384995"/>
            </a:xfrm>
            <a:prstGeom prst="rect">
              <a:avLst/>
            </a:prstGeom>
          </p:spPr>
          <p:txBody>
            <a:bodyPr wrap="square">
              <a:spAutoFit/>
            </a:bodyPr>
            <a:lstStyle/>
            <a:p>
              <a:pPr algn="just"/>
              <a:r>
                <a:rPr lang="es-MX" sz="1400" dirty="0"/>
                <a:t>Los </a:t>
              </a:r>
              <a:r>
                <a:rPr lang="es-MX" sz="1400" b="1" dirty="0">
                  <a:solidFill>
                    <a:srgbClr val="922E6E"/>
                  </a:solidFill>
                </a:rPr>
                <a:t>paquetes se recibirán en el orden </a:t>
              </a:r>
              <a:r>
                <a:rPr lang="es-MX" sz="1400" dirty="0"/>
                <a:t>en que sean entregados por las personas facultadas para ello, ver</a:t>
              </a:r>
              <a:r>
                <a:rPr lang="es-MX" sz="1400" b="1" dirty="0">
                  <a:solidFill>
                    <a:srgbClr val="922E6E"/>
                  </a:solidFill>
                </a:rPr>
                <a:t>ificando en primer momento que contenga el sobre PREPET,</a:t>
              </a:r>
              <a:r>
                <a:rPr lang="es-MX" sz="1400" dirty="0"/>
                <a:t> de no encontrarse, se llenará un </a:t>
              </a:r>
              <a:r>
                <a:rPr lang="es-MX" sz="1400" dirty="0" smtClean="0"/>
                <a:t>formato para </a:t>
              </a:r>
              <a:r>
                <a:rPr lang="es-MX" sz="1400" dirty="0"/>
                <a:t>registrar y hacer constar que el paquete llegó sin el sobre PREPET en la solapa respectiva. Este formato se colocará en el depósito donde se resguardarán los sobres </a:t>
              </a:r>
              <a:r>
                <a:rPr lang="es-MX" sz="1400" dirty="0" smtClean="0"/>
                <a:t>PREPET.</a:t>
              </a:r>
              <a:endParaRPr lang="es-MX" sz="1400" dirty="0"/>
            </a:p>
          </p:txBody>
        </p:sp>
      </p:grpSp>
      <p:pic>
        <p:nvPicPr>
          <p:cNvPr id="9" name="8 Imagen"/>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36851" y="3853952"/>
            <a:ext cx="2733184" cy="2097521"/>
          </a:xfrm>
          <a:prstGeom prst="rect">
            <a:avLst/>
          </a:prstGeom>
          <a:ln>
            <a:solidFill>
              <a:srgbClr val="982469"/>
            </a:solidFill>
          </a:ln>
          <a:effectLst>
            <a:outerShdw blurRad="190500" algn="tl" rotWithShape="0">
              <a:srgbClr val="000000">
                <a:alpha val="70000"/>
              </a:srgbClr>
            </a:outerShdw>
          </a:effectLst>
          <a:scene3d>
            <a:camera prst="orthographicFront"/>
            <a:lightRig rig="threePt" dir="t"/>
          </a:scene3d>
          <a:sp3d>
            <a:bevelT/>
          </a:sp3d>
        </p:spPr>
      </p:pic>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11" name="Marcador de número de diapositiva 10"/>
          <p:cNvSpPr>
            <a:spLocks noGrp="1"/>
          </p:cNvSpPr>
          <p:nvPr>
            <p:ph type="sldNum" sz="quarter" idx="12"/>
          </p:nvPr>
        </p:nvSpPr>
        <p:spPr/>
        <p:txBody>
          <a:bodyPr/>
          <a:lstStyle/>
          <a:p>
            <a:fld id="{01DCEC54-42B0-43A0-B425-471A514466C7}" type="slidenum">
              <a:rPr lang="es-MX" smtClean="0"/>
              <a:t>67</a:t>
            </a:fld>
            <a:endParaRPr lang="es-MX" dirty="0"/>
          </a:p>
        </p:txBody>
      </p:sp>
      <p:sp>
        <p:nvSpPr>
          <p:cNvPr id="3" name="Rectángulo 2"/>
          <p:cNvSpPr/>
          <p:nvPr/>
        </p:nvSpPr>
        <p:spPr>
          <a:xfrm>
            <a:off x="227589" y="90869"/>
            <a:ext cx="2625783" cy="461665"/>
          </a:xfrm>
          <a:prstGeom prst="rect">
            <a:avLst/>
          </a:prstGeom>
        </p:spPr>
        <p:txBody>
          <a:bodyPr wrap="none">
            <a:spAutoFit/>
          </a:bodyPr>
          <a:lstStyle/>
          <a:p>
            <a:r>
              <a:rPr lang="es-MX" sz="2400" b="1" dirty="0">
                <a:solidFill>
                  <a:srgbClr val="922E6E"/>
                </a:solidFill>
              </a:rPr>
              <a:t>FUNCIONAMIENTO</a:t>
            </a:r>
          </a:p>
        </p:txBody>
      </p:sp>
      <p:cxnSp>
        <p:nvCxnSpPr>
          <p:cNvPr id="20" name="Conector curvado 19"/>
          <p:cNvCxnSpPr/>
          <p:nvPr/>
        </p:nvCxnSpPr>
        <p:spPr>
          <a:xfrm rot="16200000" flipH="1">
            <a:off x="2174481" y="3058620"/>
            <a:ext cx="1453638" cy="1134349"/>
          </a:xfrm>
          <a:prstGeom prst="curvedConnector3">
            <a:avLst/>
          </a:prstGeom>
          <a:ln w="444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700818"/>
      </p:ext>
    </p:extLst>
  </p:cSld>
  <p:clrMapOvr>
    <a:masterClrMapping/>
  </p:clrMapOvr>
  <p:transition>
    <p:circl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7000" b="87000" l="54792" r="86528">
                        <a14:foregroundMark x1="55139" y1="63889" x2="63194" y2="71333"/>
                        <a14:foregroundMark x1="79722" y1="65556" x2="85486" y2="70444"/>
                        <a14:foregroundMark x1="57778" y1="21444" x2="69028" y2="24889"/>
                        <a14:foregroundMark x1="72847" y1="21889" x2="83194" y2="24333"/>
                        <a14:foregroundMark x1="56667" y1="21667" x2="58819" y2="21889"/>
                        <a14:foregroundMark x1="62778" y1="18444" x2="80347" y2="18111"/>
                        <a14:foregroundMark x1="60069" y1="17444" x2="60139" y2="20556"/>
                        <a14:foregroundMark x1="81875" y1="17444" x2="81806" y2="21889"/>
                        <a14:foregroundMark x1="80417" y1="68778" x2="82014" y2="70111"/>
                        <a14:foregroundMark x1="56181" y1="27333" x2="55764" y2="26667"/>
                        <a14:foregroundMark x1="55764" y1="26111" x2="55764" y2="22222"/>
                        <a14:foregroundMark x1="55903" y1="22000" x2="56250" y2="21000"/>
                        <a14:foregroundMark x1="82153" y1="21111" x2="84236" y2="21111"/>
                        <a14:foregroundMark x1="84444" y1="21222" x2="84861" y2="21778"/>
                        <a14:foregroundMark x1="84792" y1="22111" x2="84722" y2="23889"/>
                        <a14:foregroundMark x1="84444" y1="25222" x2="84792" y2="24444"/>
                        <a14:foregroundMark x1="77917" y1="59556" x2="77847" y2="63333"/>
                        <a14:foregroundMark x1="62222" y1="57444" x2="62153" y2="62889"/>
                        <a14:foregroundMark x1="68681" y1="64889" x2="68681" y2="68778"/>
                        <a14:foregroundMark x1="72431" y1="63889" x2="72292" y2="69000"/>
                      </a14:backgroundRemoval>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l="54514" t="17333" r="13889" b="13778"/>
          <a:stretch/>
        </p:blipFill>
        <p:spPr bwMode="auto">
          <a:xfrm>
            <a:off x="1494971" y="77581"/>
            <a:ext cx="6342743" cy="678042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Marcador de pie de página 2"/>
          <p:cNvSpPr>
            <a:spLocks noGrp="1"/>
          </p:cNvSpPr>
          <p:nvPr>
            <p:ph type="ftr" sz="quarter" idx="11"/>
          </p:nvPr>
        </p:nvSpPr>
        <p:spPr/>
        <p:txBody>
          <a:bodyPr/>
          <a:lstStyle/>
          <a:p>
            <a:r>
              <a:rPr lang="es-MX" dirty="0" smtClean="0"/>
              <a:t>MR 2024.</a:t>
            </a:r>
            <a:endParaRPr lang="es-MX" dirty="0"/>
          </a:p>
        </p:txBody>
      </p:sp>
      <p:sp>
        <p:nvSpPr>
          <p:cNvPr id="2" name="Marcador de número de diapositiva 1"/>
          <p:cNvSpPr>
            <a:spLocks noGrp="1"/>
          </p:cNvSpPr>
          <p:nvPr>
            <p:ph type="sldNum" sz="quarter" idx="12"/>
          </p:nvPr>
        </p:nvSpPr>
        <p:spPr/>
        <p:txBody>
          <a:bodyPr/>
          <a:lstStyle/>
          <a:p>
            <a:fld id="{01DCEC54-42B0-43A0-B425-471A514466C7}" type="slidenum">
              <a:rPr lang="es-MX" smtClean="0"/>
              <a:t>68</a:t>
            </a:fld>
            <a:endParaRPr lang="es-MX" dirty="0"/>
          </a:p>
        </p:txBody>
      </p:sp>
      <p:sp>
        <p:nvSpPr>
          <p:cNvPr id="4" name="Título 3"/>
          <p:cNvSpPr>
            <a:spLocks noGrp="1"/>
          </p:cNvSpPr>
          <p:nvPr>
            <p:ph type="title"/>
          </p:nvPr>
        </p:nvSpPr>
        <p:spPr>
          <a:xfrm>
            <a:off x="574221" y="-879474"/>
            <a:ext cx="7886700" cy="1325563"/>
          </a:xfrm>
        </p:spPr>
        <p:txBody>
          <a:bodyPr/>
          <a:lstStyle/>
          <a:p>
            <a:r>
              <a:rPr lang="es-MX" dirty="0" smtClean="0"/>
              <a:t>PAQUETES</a:t>
            </a:r>
            <a:endParaRPr lang="es-MX" dirty="0"/>
          </a:p>
        </p:txBody>
      </p:sp>
    </p:spTree>
    <p:extLst>
      <p:ext uri="{BB962C8B-B14F-4D97-AF65-F5344CB8AC3E}">
        <p14:creationId xmlns:p14="http://schemas.microsoft.com/office/powerpoint/2010/main" val="3647808673"/>
      </p:ext>
    </p:extLst>
  </p:cSld>
  <p:clrMapOvr>
    <a:masterClrMapping/>
  </p:clrMapOvr>
  <p:transition>
    <p:circl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4997" y="814328"/>
            <a:ext cx="2473970" cy="1713343"/>
          </a:xfrm>
          <a:prstGeom prst="rect">
            <a:avLst/>
          </a:prstGeom>
          <a:ln>
            <a:solidFill>
              <a:schemeClr val="tx1"/>
            </a:solidFill>
          </a:ln>
        </p:spPr>
      </p:pic>
      <p:sp>
        <p:nvSpPr>
          <p:cNvPr id="9" name="Marcador de pie de página 8"/>
          <p:cNvSpPr>
            <a:spLocks noGrp="1"/>
          </p:cNvSpPr>
          <p:nvPr>
            <p:ph type="ftr" sz="quarter" idx="11"/>
          </p:nvPr>
        </p:nvSpPr>
        <p:spPr>
          <a:xfrm>
            <a:off x="2867124" y="6244691"/>
            <a:ext cx="3086100" cy="365125"/>
          </a:xfrm>
        </p:spPr>
        <p:txBody>
          <a:bodyPr/>
          <a:lstStyle/>
          <a:p>
            <a:r>
              <a:rPr lang="es-MX" dirty="0" smtClean="0"/>
              <a:t>MR 2024.</a:t>
            </a:r>
            <a:endParaRPr lang="es-MX" dirty="0"/>
          </a:p>
        </p:txBody>
      </p:sp>
      <p:sp>
        <p:nvSpPr>
          <p:cNvPr id="6" name="Marcador de número de diapositiva 5"/>
          <p:cNvSpPr>
            <a:spLocks noGrp="1"/>
          </p:cNvSpPr>
          <p:nvPr>
            <p:ph type="sldNum" sz="quarter" idx="12"/>
          </p:nvPr>
        </p:nvSpPr>
        <p:spPr/>
        <p:txBody>
          <a:bodyPr/>
          <a:lstStyle/>
          <a:p>
            <a:fld id="{01DCEC54-42B0-43A0-B425-471A514466C7}" type="slidenum">
              <a:rPr lang="es-MX" smtClean="0"/>
              <a:t>69</a:t>
            </a:fld>
            <a:endParaRPr lang="es-MX" dirty="0"/>
          </a:p>
        </p:txBody>
      </p:sp>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t="55761" r="-668"/>
          <a:stretch/>
        </p:blipFill>
        <p:spPr>
          <a:xfrm>
            <a:off x="5628654" y="2985801"/>
            <a:ext cx="3341957" cy="2030344"/>
          </a:xfrm>
          <a:prstGeom prst="rect">
            <a:avLst/>
          </a:prstGeom>
          <a:ln>
            <a:solidFill>
              <a:schemeClr val="bg1">
                <a:lumMod val="65000"/>
              </a:schemeClr>
            </a:solidFill>
          </a:ln>
        </p:spPr>
      </p:pic>
      <p:sp>
        <p:nvSpPr>
          <p:cNvPr id="3" name="Rectángulo 2"/>
          <p:cNvSpPr/>
          <p:nvPr/>
        </p:nvSpPr>
        <p:spPr>
          <a:xfrm>
            <a:off x="396933" y="214576"/>
            <a:ext cx="1666610" cy="523220"/>
          </a:xfrm>
          <a:prstGeom prst="rect">
            <a:avLst/>
          </a:prstGeom>
        </p:spPr>
        <p:txBody>
          <a:bodyPr wrap="none">
            <a:spAutoFit/>
          </a:bodyPr>
          <a:lstStyle/>
          <a:p>
            <a:r>
              <a:rPr lang="es-MX" sz="2800" dirty="0">
                <a:solidFill>
                  <a:srgbClr val="922E6E"/>
                </a:solidFill>
              </a:rPr>
              <a:t>MATERIAL</a:t>
            </a:r>
            <a:endParaRPr lang="es-MX" sz="2400" dirty="0">
              <a:solidFill>
                <a:srgbClr val="922E6E"/>
              </a:solidFill>
            </a:endParaRPr>
          </a:p>
        </p:txBody>
      </p:sp>
      <p:grpSp>
        <p:nvGrpSpPr>
          <p:cNvPr id="18" name="Grupo 17"/>
          <p:cNvGrpSpPr/>
          <p:nvPr/>
        </p:nvGrpSpPr>
        <p:grpSpPr>
          <a:xfrm>
            <a:off x="396933" y="891813"/>
            <a:ext cx="4923332" cy="3426005"/>
            <a:chOff x="2054984" y="2562845"/>
            <a:chExt cx="5553434" cy="3171555"/>
          </a:xfrm>
        </p:grpSpPr>
        <p:grpSp>
          <p:nvGrpSpPr>
            <p:cNvPr id="12" name="Grupo 11"/>
            <p:cNvGrpSpPr/>
            <p:nvPr/>
          </p:nvGrpSpPr>
          <p:grpSpPr>
            <a:xfrm>
              <a:off x="2054984" y="2562845"/>
              <a:ext cx="5553434" cy="3171555"/>
              <a:chOff x="1621848" y="1930048"/>
              <a:chExt cx="5553434" cy="3375878"/>
            </a:xfrm>
          </p:grpSpPr>
          <p:sp>
            <p:nvSpPr>
              <p:cNvPr id="13" name="Rectángulo redondeado 12"/>
              <p:cNvSpPr/>
              <p:nvPr/>
            </p:nvSpPr>
            <p:spPr>
              <a:xfrm>
                <a:off x="1621848" y="1930048"/>
                <a:ext cx="5553433" cy="540000"/>
              </a:xfrm>
              <a:prstGeom prst="roundRect">
                <a:avLst/>
              </a:prstGeom>
              <a:solidFill>
                <a:srgbClr val="B15F85"/>
              </a:solidFill>
              <a:ln w="12700" cap="flat" cmpd="sng" algn="ctr">
                <a:solidFill>
                  <a:srgbClr val="B15F8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14" name="Rectángulo 13"/>
              <p:cNvSpPr/>
              <p:nvPr/>
            </p:nvSpPr>
            <p:spPr>
              <a:xfrm>
                <a:off x="1621849" y="2430880"/>
                <a:ext cx="5553433" cy="2875046"/>
              </a:xfrm>
              <a:prstGeom prst="rect">
                <a:avLst/>
              </a:prstGeom>
              <a:solidFill>
                <a:srgbClr val="E7E6E6"/>
              </a:solidFill>
              <a:ln w="12700" cap="flat" cmpd="sng" algn="ctr">
                <a:noFill/>
                <a:prstDash val="solid"/>
                <a:miter lim="800000"/>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CuadroTexto 14"/>
              <p:cNvSpPr txBox="1"/>
              <p:nvPr/>
            </p:nvSpPr>
            <p:spPr>
              <a:xfrm>
                <a:off x="1732654" y="2504764"/>
                <a:ext cx="5334773" cy="307777"/>
              </a:xfrm>
              <a:prstGeom prst="rect">
                <a:avLst/>
              </a:prstGeom>
              <a:noFill/>
            </p:spPr>
            <p:txBody>
              <a:bodyPr wrap="square" rtlCol="0">
                <a:spAutoFit/>
              </a:bodyPr>
              <a:lstStyle/>
              <a:p>
                <a:pPr marL="176213" marR="0" lvl="0" indent="-176213" algn="just" defTabSz="914400" eaLnBrk="1" fontAlgn="auto" latinLnBrk="0" hangingPunct="1">
                  <a:lnSpc>
                    <a:spcPct val="100000"/>
                  </a:lnSpc>
                  <a:spcBef>
                    <a:spcPts val="0"/>
                  </a:spcBef>
                  <a:spcAft>
                    <a:spcPts val="0"/>
                  </a:spcAft>
                  <a:buClr>
                    <a:srgbClr val="B15F85"/>
                  </a:buClr>
                  <a:buSzTx/>
                  <a:buFont typeface="Wingdings" panose="05000000000000000000" pitchFamily="2" charset="2"/>
                  <a:buChar char="ü"/>
                  <a:tabLst/>
                  <a:defRPr/>
                </a:pPr>
                <a:endParaRPr kumimoji="0" lang="es-MX" sz="14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6" name="Rectángulo 15"/>
              <p:cNvSpPr/>
              <p:nvPr/>
            </p:nvSpPr>
            <p:spPr>
              <a:xfrm>
                <a:off x="1732654" y="1969215"/>
                <a:ext cx="5334774" cy="3693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b="1" kern="0" dirty="0" smtClean="0">
                    <a:solidFill>
                      <a:prstClr val="white"/>
                    </a:solidFill>
                    <a:latin typeface="Arial" panose="020B0604020202020204" pitchFamily="34" charset="0"/>
                    <a:cs typeface="Arial" panose="020B0604020202020204" pitchFamily="34" charset="0"/>
                  </a:rPr>
                  <a:t>También se preverá el material de oficina</a:t>
                </a:r>
                <a:endParaRPr kumimoji="0" lang="es-MX" b="1" i="0" u="none" strike="noStrike" kern="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7" name="Rectángulo 16"/>
            <p:cNvSpPr/>
            <p:nvPr/>
          </p:nvSpPr>
          <p:spPr>
            <a:xfrm>
              <a:off x="2281005" y="3173251"/>
              <a:ext cx="5101389" cy="2462213"/>
            </a:xfrm>
            <a:prstGeom prst="rect">
              <a:avLst/>
            </a:prstGeom>
          </p:spPr>
          <p:txBody>
            <a:bodyPr wrap="square">
              <a:spAutoFit/>
            </a:bodyPr>
            <a:lstStyle/>
            <a:p>
              <a:pPr marL="285750" indent="-285750">
                <a:buClr>
                  <a:srgbClr val="922E6E"/>
                </a:buClr>
                <a:buFont typeface="Wingdings" panose="05000000000000000000" pitchFamily="2" charset="2"/>
                <a:buChar char="ü"/>
              </a:pPr>
              <a:r>
                <a:rPr lang="es-MX" sz="1400" dirty="0"/>
                <a:t>Material</a:t>
              </a:r>
            </a:p>
            <a:p>
              <a:pPr marL="285750" indent="-285750">
                <a:buClr>
                  <a:srgbClr val="922E6E"/>
                </a:buClr>
                <a:buFont typeface="Wingdings" panose="05000000000000000000" pitchFamily="2" charset="2"/>
                <a:buChar char="ü"/>
              </a:pPr>
              <a:r>
                <a:rPr lang="es-MX" sz="1400" dirty="0"/>
                <a:t>Cartel de Identificación de la mesa receptora..</a:t>
              </a:r>
            </a:p>
            <a:p>
              <a:pPr marL="285750" indent="-285750">
                <a:buClr>
                  <a:srgbClr val="922E6E"/>
                </a:buClr>
                <a:buFont typeface="Wingdings" panose="05000000000000000000" pitchFamily="2" charset="2"/>
                <a:buChar char="ü"/>
              </a:pPr>
              <a:r>
                <a:rPr lang="es-MX" sz="1400" dirty="0"/>
                <a:t>Bolígrafo tinta azul</a:t>
              </a:r>
            </a:p>
            <a:p>
              <a:pPr marL="285750" indent="-285750">
                <a:buClr>
                  <a:srgbClr val="922E6E"/>
                </a:buClr>
                <a:buFont typeface="Wingdings" panose="05000000000000000000" pitchFamily="2" charset="2"/>
                <a:buChar char="ü"/>
              </a:pPr>
              <a:r>
                <a:rPr lang="es-MX" sz="1400" dirty="0"/>
                <a:t>Marcadores de tinta </a:t>
              </a:r>
              <a:r>
                <a:rPr lang="es-MX" sz="1400" dirty="0" smtClean="0"/>
                <a:t>permanente</a:t>
              </a:r>
              <a:endParaRPr lang="es-MX" sz="1400" dirty="0"/>
            </a:p>
            <a:p>
              <a:pPr marL="285750" indent="-285750">
                <a:buClr>
                  <a:srgbClr val="922E6E"/>
                </a:buClr>
                <a:buFont typeface="Wingdings" panose="05000000000000000000" pitchFamily="2" charset="2"/>
                <a:buChar char="ü"/>
              </a:pPr>
              <a:r>
                <a:rPr lang="es-MX" sz="1400" dirty="0"/>
                <a:t>Cuenta </a:t>
              </a:r>
              <a:r>
                <a:rPr lang="es-MX" sz="1400" dirty="0" smtClean="0"/>
                <a:t>fácil</a:t>
              </a:r>
              <a:endParaRPr lang="es-MX" sz="1400" dirty="0"/>
            </a:p>
            <a:p>
              <a:pPr marL="285750" indent="-285750">
                <a:buClr>
                  <a:srgbClr val="922E6E"/>
                </a:buClr>
                <a:buFont typeface="Wingdings" panose="05000000000000000000" pitchFamily="2" charset="2"/>
                <a:buChar char="ü"/>
              </a:pPr>
              <a:r>
                <a:rPr lang="es-MX" sz="1400" dirty="0" err="1" smtClean="0"/>
                <a:t>Cutter</a:t>
              </a:r>
              <a:endParaRPr lang="es-MX" sz="1400" dirty="0"/>
            </a:p>
            <a:p>
              <a:pPr marL="285750" indent="-285750">
                <a:buClr>
                  <a:srgbClr val="922E6E"/>
                </a:buClr>
                <a:buFont typeface="Wingdings" panose="05000000000000000000" pitchFamily="2" charset="2"/>
                <a:buChar char="ü"/>
              </a:pPr>
              <a:r>
                <a:rPr lang="es-MX" sz="1400" dirty="0" smtClean="0"/>
                <a:t>Lápiz</a:t>
              </a:r>
              <a:endParaRPr lang="es-MX" sz="1400" dirty="0"/>
            </a:p>
            <a:p>
              <a:pPr marL="285750" indent="-285750">
                <a:buClr>
                  <a:srgbClr val="922E6E"/>
                </a:buClr>
                <a:buFont typeface="Wingdings" panose="05000000000000000000" pitchFamily="2" charset="2"/>
                <a:buChar char="ü"/>
              </a:pPr>
              <a:r>
                <a:rPr lang="es-MX" sz="1400" dirty="0"/>
                <a:t>Cajas de archivo muerto (1 por mesa</a:t>
              </a:r>
              <a:r>
                <a:rPr lang="es-MX" sz="1400" dirty="0" smtClean="0"/>
                <a:t>)</a:t>
              </a:r>
              <a:endParaRPr lang="es-MX" sz="1400" dirty="0"/>
            </a:p>
            <a:p>
              <a:pPr marL="285750" indent="-285750">
                <a:buClr>
                  <a:srgbClr val="922E6E"/>
                </a:buClr>
                <a:buFont typeface="Wingdings" panose="05000000000000000000" pitchFamily="2" charset="2"/>
                <a:buChar char="ü"/>
              </a:pPr>
              <a:r>
                <a:rPr lang="es-MX" sz="1400" dirty="0"/>
                <a:t>Cinta </a:t>
              </a:r>
              <a:r>
                <a:rPr lang="es-MX" sz="1400" dirty="0" smtClean="0"/>
                <a:t>adhesiva</a:t>
              </a:r>
              <a:endParaRPr lang="es-MX" sz="1400" dirty="0"/>
            </a:p>
            <a:p>
              <a:pPr marL="285750" indent="-285750">
                <a:buClr>
                  <a:srgbClr val="922E6E"/>
                </a:buClr>
                <a:buFont typeface="Wingdings" panose="05000000000000000000" pitchFamily="2" charset="2"/>
                <a:buChar char="ü"/>
              </a:pPr>
              <a:r>
                <a:rPr lang="es-MX" sz="1400" dirty="0"/>
                <a:t>Catálogo de ubicación de casillas del </a:t>
              </a:r>
              <a:r>
                <a:rPr lang="es-MX" sz="1400" dirty="0" smtClean="0"/>
                <a:t>Distrito</a:t>
              </a:r>
              <a:endParaRPr lang="es-MX" sz="1400" dirty="0"/>
            </a:p>
            <a:p>
              <a:pPr marL="285750" indent="-285750">
                <a:buClr>
                  <a:srgbClr val="922E6E"/>
                </a:buClr>
                <a:buFont typeface="Wingdings" panose="05000000000000000000" pitchFamily="2" charset="2"/>
                <a:buChar char="ü"/>
              </a:pPr>
              <a:r>
                <a:rPr lang="es-MX" sz="1400" dirty="0"/>
                <a:t>Recibos de entrega del paquete electoral al Consejo Electoral </a:t>
              </a:r>
            </a:p>
          </p:txBody>
        </p:sp>
      </p:grpSp>
      <p:pic>
        <p:nvPicPr>
          <p:cNvPr id="1028" name="Picture 4" descr="CAJA ARCHIVO PLASTICO T/C BCA ARCHIMIX 710264"/>
          <p:cNvPicPr>
            <a:picLocks noChangeAspect="1" noChangeArrowheads="1"/>
          </p:cNvPicPr>
          <p:nvPr/>
        </p:nvPicPr>
        <p:blipFill rotWithShape="1">
          <a:blip r:embed="rId4">
            <a:extLst>
              <a:ext uri="{28A0092B-C50C-407E-A947-70E740481C1C}">
                <a14:useLocalDpi xmlns:a14="http://schemas.microsoft.com/office/drawing/2010/main" val="0"/>
              </a:ext>
            </a:extLst>
          </a:blip>
          <a:srcRect t="17122" b="20561"/>
          <a:stretch/>
        </p:blipFill>
        <p:spPr bwMode="auto">
          <a:xfrm>
            <a:off x="3068050" y="5005138"/>
            <a:ext cx="2325321" cy="1655684"/>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1030" name="Picture 6" descr="MARCADOR PERMANENTE SHARPIE ESTERBROOK (NGO 12 PZ) | Office Depot Mexi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744" y="4862537"/>
            <a:ext cx="1897528" cy="1858939"/>
          </a:xfrm>
          <a:prstGeom prst="rect">
            <a:avLst/>
          </a:prstGeom>
          <a:ln>
            <a:solidFill>
              <a:schemeClr val="bg1">
                <a:lumMod val="65000"/>
              </a:schemeClr>
            </a:solid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255468"/>
      </p:ext>
    </p:extLst>
  </p:cSld>
  <p:clrMapOvr>
    <a:masterClrMapping/>
  </p:clrMapOvr>
  <p:transition>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94651329"/>
              </p:ext>
            </p:extLst>
          </p:nvPr>
        </p:nvGraphicFramePr>
        <p:xfrm>
          <a:off x="204354" y="579663"/>
          <a:ext cx="8685676" cy="3344638"/>
        </p:xfrm>
        <a:graphic>
          <a:graphicData uri="http://schemas.openxmlformats.org/drawingml/2006/table">
            <a:tbl>
              <a:tblPr>
                <a:tableStyleId>{5C22544A-7EE6-4342-B048-85BDC9FD1C3A}</a:tableStyleId>
              </a:tblPr>
              <a:tblGrid>
                <a:gridCol w="505363">
                  <a:extLst>
                    <a:ext uri="{9D8B030D-6E8A-4147-A177-3AD203B41FA5}">
                      <a16:colId xmlns:a16="http://schemas.microsoft.com/office/drawing/2014/main" val="1038367452"/>
                    </a:ext>
                  </a:extLst>
                </a:gridCol>
                <a:gridCol w="428523">
                  <a:extLst>
                    <a:ext uri="{9D8B030D-6E8A-4147-A177-3AD203B41FA5}">
                      <a16:colId xmlns:a16="http://schemas.microsoft.com/office/drawing/2014/main" val="859295665"/>
                    </a:ext>
                  </a:extLst>
                </a:gridCol>
                <a:gridCol w="703545">
                  <a:extLst>
                    <a:ext uri="{9D8B030D-6E8A-4147-A177-3AD203B41FA5}">
                      <a16:colId xmlns:a16="http://schemas.microsoft.com/office/drawing/2014/main" val="2397510805"/>
                    </a:ext>
                  </a:extLst>
                </a:gridCol>
                <a:gridCol w="4099750">
                  <a:extLst>
                    <a:ext uri="{9D8B030D-6E8A-4147-A177-3AD203B41FA5}">
                      <a16:colId xmlns:a16="http://schemas.microsoft.com/office/drawing/2014/main" val="4069994465"/>
                    </a:ext>
                  </a:extLst>
                </a:gridCol>
                <a:gridCol w="786692">
                  <a:extLst>
                    <a:ext uri="{9D8B030D-6E8A-4147-A177-3AD203B41FA5}">
                      <a16:colId xmlns:a16="http://schemas.microsoft.com/office/drawing/2014/main" val="2559190205"/>
                    </a:ext>
                  </a:extLst>
                </a:gridCol>
                <a:gridCol w="729128">
                  <a:extLst>
                    <a:ext uri="{9D8B030D-6E8A-4147-A177-3AD203B41FA5}">
                      <a16:colId xmlns:a16="http://schemas.microsoft.com/office/drawing/2014/main" val="1837168547"/>
                    </a:ext>
                  </a:extLst>
                </a:gridCol>
                <a:gridCol w="741920">
                  <a:extLst>
                    <a:ext uri="{9D8B030D-6E8A-4147-A177-3AD203B41FA5}">
                      <a16:colId xmlns:a16="http://schemas.microsoft.com/office/drawing/2014/main" val="766959035"/>
                    </a:ext>
                  </a:extLst>
                </a:gridCol>
                <a:gridCol w="690755">
                  <a:extLst>
                    <a:ext uri="{9D8B030D-6E8A-4147-A177-3AD203B41FA5}">
                      <a16:colId xmlns:a16="http://schemas.microsoft.com/office/drawing/2014/main" val="994991826"/>
                    </a:ext>
                  </a:extLst>
                </a:gridCol>
              </a:tblGrid>
              <a:tr h="150675">
                <a:tc rowSpan="3">
                  <a:txBody>
                    <a:bodyPr/>
                    <a:lstStyle/>
                    <a:p>
                      <a:pPr algn="ctr" fontAlgn="ctr"/>
                      <a:r>
                        <a:rPr lang="es-MX" sz="900" b="1" u="none" strike="noStrike" dirty="0">
                          <a:solidFill>
                            <a:schemeClr val="bg1"/>
                          </a:solidFill>
                          <a:effectLst/>
                        </a:rPr>
                        <a:t>DISTRITO LOCAL</a:t>
                      </a:r>
                      <a:endParaRPr lang="es-MX" sz="900" b="1" i="0" u="none" strike="noStrike" dirty="0">
                        <a:solidFill>
                          <a:schemeClr val="bg1"/>
                        </a:solidFill>
                        <a:effectLst/>
                        <a:latin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rowSpan="2" gridSpan="2">
                  <a:txBody>
                    <a:bodyPr/>
                    <a:lstStyle/>
                    <a:p>
                      <a:pPr algn="l" fontAlgn="t"/>
                      <a:r>
                        <a:rPr lang="es-MX" sz="900" b="1" u="none" strike="noStrike" dirty="0">
                          <a:solidFill>
                            <a:schemeClr val="bg1"/>
                          </a:solidFill>
                          <a:effectLst/>
                        </a:rPr>
                        <a:t>MUNICIPIO</a:t>
                      </a:r>
                      <a:endParaRPr lang="es-MX" sz="900" b="1" i="0" u="none" strike="noStrike" dirty="0">
                        <a:solidFill>
                          <a:schemeClr val="bg1"/>
                        </a:solidFill>
                        <a:effectLst/>
                        <a:latin typeface="Arial" panose="020B0604020202020204" pitchFamily="34" charset="0"/>
                      </a:endParaRPr>
                    </a:p>
                  </a:txBody>
                  <a:tcPr marL="128588"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rowSpan="2" hMerge="1">
                  <a:txBody>
                    <a:bodyPr/>
                    <a:lstStyle/>
                    <a:p>
                      <a:endParaRPr lang="es-MX"/>
                    </a:p>
                  </a:txBody>
                  <a:tcPr/>
                </a:tc>
                <a:tc gridSpan="5">
                  <a:txBody>
                    <a:bodyPr/>
                    <a:lstStyle/>
                    <a:p>
                      <a:pPr algn="ctr" fontAlgn="t"/>
                      <a:r>
                        <a:rPr lang="es-MX" sz="900" b="1" u="none" strike="noStrike" dirty="0">
                          <a:solidFill>
                            <a:schemeClr val="bg1"/>
                          </a:solidFill>
                          <a:effectLst/>
                        </a:rPr>
                        <a:t>DATOS DE SECCIÓN</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409782932"/>
                  </a:ext>
                </a:extLst>
              </a:tr>
              <a:tr h="150675">
                <a:tc vMerge="1">
                  <a:txBody>
                    <a:bodyPr/>
                    <a:lstStyle/>
                    <a:p>
                      <a:endParaRPr lang="es-MX"/>
                    </a:p>
                  </a:txBody>
                  <a:tcPr/>
                </a:tc>
                <a:tc gridSpan="2" vMerge="1">
                  <a:txBody>
                    <a:bodyPr/>
                    <a:lstStyle/>
                    <a:p>
                      <a:endParaRPr lang="es-MX"/>
                    </a:p>
                  </a:txBody>
                  <a:tcPr/>
                </a:tc>
                <a:tc hMerge="1" vMerge="1">
                  <a:txBody>
                    <a:bodyPr/>
                    <a:lstStyle/>
                    <a:p>
                      <a:endParaRPr lang="es-MX"/>
                    </a:p>
                  </a:txBody>
                  <a:tcPr/>
                </a:tc>
                <a:tc gridSpan="3">
                  <a:txBody>
                    <a:bodyPr/>
                    <a:lstStyle/>
                    <a:p>
                      <a:pPr algn="ctr" fontAlgn="t"/>
                      <a:r>
                        <a:rPr lang="es-MX" sz="900" b="1" u="none" strike="noStrike" dirty="0">
                          <a:solidFill>
                            <a:schemeClr val="bg1"/>
                          </a:solidFill>
                          <a:effectLst/>
                        </a:rPr>
                        <a:t>POR MUNICIPIO</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hMerge="1">
                  <a:txBody>
                    <a:bodyPr/>
                    <a:lstStyle/>
                    <a:p>
                      <a:endParaRPr lang="es-MX"/>
                    </a:p>
                  </a:txBody>
                  <a:tcPr/>
                </a:tc>
                <a:tc hMerge="1">
                  <a:txBody>
                    <a:bodyPr/>
                    <a:lstStyle/>
                    <a:p>
                      <a:endParaRPr lang="es-MX"/>
                    </a:p>
                  </a:txBody>
                  <a:tcPr/>
                </a:tc>
                <a:tc gridSpan="2">
                  <a:txBody>
                    <a:bodyPr/>
                    <a:lstStyle/>
                    <a:p>
                      <a:pPr algn="l" fontAlgn="t"/>
                      <a:r>
                        <a:rPr lang="es-MX" sz="900" b="1" u="none" strike="noStrike" dirty="0">
                          <a:solidFill>
                            <a:schemeClr val="bg1"/>
                          </a:solidFill>
                          <a:effectLst/>
                        </a:rPr>
                        <a:t>POR DISTRITO</a:t>
                      </a:r>
                      <a:endParaRPr lang="es-MX" sz="900" b="1" i="0" u="none" strike="noStrike" dirty="0">
                        <a:solidFill>
                          <a:schemeClr val="bg1"/>
                        </a:solidFill>
                        <a:effectLst/>
                        <a:latin typeface="Arial" panose="020B0604020202020204" pitchFamily="34" charset="0"/>
                      </a:endParaRPr>
                    </a:p>
                  </a:txBody>
                  <a:tcPr marL="128588"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hMerge="1">
                  <a:txBody>
                    <a:bodyPr/>
                    <a:lstStyle/>
                    <a:p>
                      <a:endParaRPr lang="es-MX"/>
                    </a:p>
                  </a:txBody>
                  <a:tcPr/>
                </a:tc>
                <a:extLst>
                  <a:ext uri="{0D108BD9-81ED-4DB2-BD59-A6C34878D82A}">
                    <a16:rowId xmlns:a16="http://schemas.microsoft.com/office/drawing/2014/main" val="727048638"/>
                  </a:ext>
                </a:extLst>
              </a:tr>
              <a:tr h="277432">
                <a:tc vMerge="1">
                  <a:txBody>
                    <a:bodyPr/>
                    <a:lstStyle/>
                    <a:p>
                      <a:endParaRPr lang="es-MX"/>
                    </a:p>
                  </a:txBody>
                  <a:tcPr/>
                </a:tc>
                <a:tc>
                  <a:txBody>
                    <a:bodyPr/>
                    <a:lstStyle/>
                    <a:p>
                      <a:pPr algn="ctr" fontAlgn="t"/>
                      <a:r>
                        <a:rPr lang="es-MX" sz="900" b="1" u="none" strike="noStrike" dirty="0">
                          <a:solidFill>
                            <a:schemeClr val="bg1"/>
                          </a:solidFill>
                          <a:effectLst/>
                        </a:rPr>
                        <a:t>CLAVE</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l" fontAlgn="t"/>
                      <a:r>
                        <a:rPr lang="es-MX" sz="900" b="1" u="none" strike="noStrike" dirty="0">
                          <a:solidFill>
                            <a:schemeClr val="bg1"/>
                          </a:solidFill>
                          <a:effectLst/>
                        </a:rPr>
                        <a:t>NOMBRE</a:t>
                      </a:r>
                      <a:endParaRPr lang="es-MX" sz="900" b="1" i="0" u="none" strike="noStrike" dirty="0">
                        <a:solidFill>
                          <a:schemeClr val="bg1"/>
                        </a:solidFill>
                        <a:effectLst/>
                        <a:latin typeface="Arial" panose="020B0604020202020204" pitchFamily="34" charset="0"/>
                      </a:endParaRPr>
                    </a:p>
                  </a:txBody>
                  <a:tcPr marL="128588"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t"/>
                      <a:r>
                        <a:rPr lang="es-MX" sz="900" b="1" u="none" strike="noStrike" dirty="0">
                          <a:solidFill>
                            <a:schemeClr val="bg1"/>
                          </a:solidFill>
                          <a:effectLst/>
                        </a:rPr>
                        <a:t>SECCIONES</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t"/>
                      <a:r>
                        <a:rPr lang="es-MX" sz="900" b="1" u="none" strike="noStrike" dirty="0">
                          <a:solidFill>
                            <a:schemeClr val="bg1"/>
                          </a:solidFill>
                          <a:effectLst/>
                        </a:rPr>
                        <a:t>SECCIONES</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t"/>
                      <a:r>
                        <a:rPr lang="es-MX" sz="900" b="1" u="none" strike="noStrike" dirty="0">
                          <a:solidFill>
                            <a:schemeClr val="bg1"/>
                          </a:solidFill>
                          <a:effectLst/>
                        </a:rPr>
                        <a:t>POBLACIÓN</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t"/>
                      <a:r>
                        <a:rPr lang="es-MX" sz="900" b="1" u="none" strike="noStrike" dirty="0">
                          <a:solidFill>
                            <a:schemeClr val="bg1"/>
                          </a:solidFill>
                          <a:effectLst/>
                        </a:rPr>
                        <a:t>SECCIONES</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t"/>
                      <a:r>
                        <a:rPr lang="es-MX" sz="900" b="1" u="none" strike="noStrike" dirty="0">
                          <a:solidFill>
                            <a:schemeClr val="bg1"/>
                          </a:solidFill>
                          <a:effectLst/>
                        </a:rPr>
                        <a:t>POBLACIÓN</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extLst>
                  <a:ext uri="{0D108BD9-81ED-4DB2-BD59-A6C34878D82A}">
                    <a16:rowId xmlns:a16="http://schemas.microsoft.com/office/drawing/2014/main" val="727408985"/>
                  </a:ext>
                </a:extLst>
              </a:tr>
              <a:tr h="293890">
                <a:tc rowSpan="2">
                  <a:txBody>
                    <a:bodyPr/>
                    <a:lstStyle/>
                    <a:p>
                      <a:pPr algn="ctr" fontAlgn="ctr"/>
                      <a:r>
                        <a:rPr lang="es-MX" sz="900" b="1" u="none" strike="noStrike" dirty="0">
                          <a:effectLst/>
                        </a:rPr>
                        <a:t>1</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2</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Cárdenas</a:t>
                      </a:r>
                      <a:endParaRPr lang="es-MX"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s-MX" sz="900" b="1" u="none" strike="noStrike" dirty="0">
                          <a:effectLst/>
                        </a:rPr>
                        <a:t>71, 72, 80, 81, 86, 102, 112, 113, 114, 115, 116, 126, 128, 135, 141, 157, 158, 159, 161, 163.</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20</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36,247</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MX" sz="900" b="1" u="none" strike="noStrike" dirty="0" smtClean="0">
                          <a:effectLst/>
                        </a:rPr>
                        <a:t>56</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MX" sz="900" b="1" u="none" strike="noStrike" dirty="0">
                          <a:effectLst/>
                        </a:rPr>
                        <a:t>122,534</a:t>
                      </a:r>
                      <a:endParaRPr lang="es-MX" sz="900" b="1" i="0" u="none" strike="noStrike" dirty="0">
                        <a:solidFill>
                          <a:srgbClr val="000000"/>
                        </a:solidFill>
                        <a:effectLst/>
                        <a:latin typeface="Arial MT"/>
                      </a:endParaRP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424726"/>
                  </a:ext>
                </a:extLst>
              </a:tr>
              <a:tr h="437107">
                <a:tc vMerge="1">
                  <a:txBody>
                    <a:bodyPr/>
                    <a:lstStyle/>
                    <a:p>
                      <a:endParaRPr lang="es-MX"/>
                    </a:p>
                  </a:txBody>
                  <a:tcPr/>
                </a:tc>
                <a:tc>
                  <a:txBody>
                    <a:bodyPr/>
                    <a:lstStyle/>
                    <a:p>
                      <a:pPr algn="ctr" fontAlgn="t"/>
                      <a:r>
                        <a:rPr lang="es-MX" sz="900" b="1" u="none" strike="noStrike" dirty="0">
                          <a:effectLst/>
                        </a:rPr>
                        <a:t>8</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Huimanguillo</a:t>
                      </a:r>
                      <a:endParaRPr lang="es-MX"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fontAlgn="t" latinLnBrk="0" hangingPunct="1"/>
                      <a:r>
                        <a:rPr lang="es-MX" sz="900" b="1" u="none" strike="noStrike" kern="1200" dirty="0">
                          <a:solidFill>
                            <a:schemeClr val="dk1"/>
                          </a:solidFill>
                          <a:effectLst/>
                          <a:latin typeface="+mn-lt"/>
                          <a:ea typeface="+mn-ea"/>
                          <a:cs typeface="+mn-cs"/>
                        </a:rPr>
                        <a:t>699, 700, 701, 702, 703, 704, 705, 706, 707, 708, 709, 710, 711, 712, 713, 714, 715, 716, 717, 718, 719, 720, 721, 722, 723, 726, 727, 728, 729, 731, 732, 733, 736, 1199, 1200, 1201 .</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smtClean="0">
                          <a:effectLst/>
                        </a:rPr>
                        <a:t>36</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86,287</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3833585353"/>
                  </a:ext>
                </a:extLst>
              </a:tr>
              <a:tr h="437107">
                <a:tc>
                  <a:txBody>
                    <a:bodyPr/>
                    <a:lstStyle/>
                    <a:p>
                      <a:pPr marL="0" indent="0" algn="ctr" defTabSz="914400" rtl="0" eaLnBrk="1" fontAlgn="ctr" latinLnBrk="0" hangingPunct="1"/>
                      <a:r>
                        <a:rPr lang="es-MX" sz="900" b="1" u="none" strike="noStrike" kern="1200" dirty="0">
                          <a:solidFill>
                            <a:schemeClr val="dk1"/>
                          </a:solidFill>
                          <a:effectLst/>
                          <a:latin typeface="+mn-lt"/>
                          <a:ea typeface="+mn-ea"/>
                          <a:cs typeface="+mn-cs"/>
                        </a:rPr>
                        <a:t>2</a:t>
                      </a:r>
                    </a:p>
                  </a:txBody>
                  <a:tcPr marL="128588"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2</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Cárdenas</a:t>
                      </a:r>
                      <a:endParaRPr lang="es-MX"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s-MX" sz="900" b="1" u="none" strike="noStrike" dirty="0">
                          <a:effectLst/>
                        </a:rPr>
                        <a:t>46, 47, 51, 52, 53, 54, 58, 59, 60, 67, 68, 69, 70, 73, 90, 91, 92, 93, 94, 95, 96, 97, 98, 99, 100, 101, 103, 104, 105, 106, 107, 108, 110, 111, 117, 118, </a:t>
                      </a:r>
                      <a:r>
                        <a:rPr lang="es-MX" sz="900" b="1" u="none" strike="noStrike" dirty="0" smtClean="0">
                          <a:effectLst/>
                        </a:rPr>
                        <a:t>119, 125</a:t>
                      </a:r>
                      <a:r>
                        <a:rPr lang="es-MX" sz="900" b="1" u="none" strike="noStrike" dirty="0">
                          <a:effectLst/>
                        </a:rPr>
                        <a:t>, 127, 129, 132, 133, 134, 142, 143, 144, 148, 153, 154, 155, 156, 167.</a:t>
                      </a:r>
                      <a:endParaRPr lang="es-MX" sz="900" b="1" i="0" u="none" strike="noStrike" dirty="0">
                        <a:solidFill>
                          <a:srgbClr val="000000"/>
                        </a:solidFill>
                        <a:effectLst/>
                        <a:latin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52</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102,103</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52</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102,103</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8361254"/>
                  </a:ext>
                </a:extLst>
              </a:tr>
              <a:tr h="437107">
                <a:tc>
                  <a:txBody>
                    <a:bodyPr/>
                    <a:lstStyle/>
                    <a:p>
                      <a:pPr algn="ctr" fontAlgn="t"/>
                      <a:r>
                        <a:rPr lang="es-MX" sz="900" b="1" u="none" strike="noStrike" dirty="0">
                          <a:effectLst/>
                        </a:rPr>
                        <a:t>3</a:t>
                      </a:r>
                      <a:endParaRPr lang="es-MX" sz="900" b="1" i="0" u="none" strike="noStrike" dirty="0">
                        <a:solidFill>
                          <a:srgbClr val="000000"/>
                        </a:solidFill>
                        <a:effectLst/>
                        <a:latin typeface="Arial MT"/>
                      </a:endParaRPr>
                    </a:p>
                  </a:txBody>
                  <a:tcPr marL="128588"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2</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Cárdenas</a:t>
                      </a:r>
                      <a:endParaRPr lang="es-MX"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s-MX" sz="900" b="1" u="none" strike="noStrike" dirty="0">
                          <a:effectLst/>
                        </a:rPr>
                        <a:t>48, 49, 50, 55, 56, 57, 61, 62, 63, 64, 65, 66, 74, 75, 76, 77, 78, 79, 82, 83, 84, 85, 87, 88, 89, 109, 120, 121, 122, 123, 124, 130, 131, 136, 137, 138, </a:t>
                      </a:r>
                      <a:r>
                        <a:rPr lang="es-MX" sz="900" b="1" u="none" strike="noStrike" dirty="0" smtClean="0">
                          <a:effectLst/>
                        </a:rPr>
                        <a:t>139, 140</a:t>
                      </a:r>
                      <a:r>
                        <a:rPr lang="es-MX" sz="900" b="1" u="none" strike="noStrike" dirty="0">
                          <a:effectLst/>
                        </a:rPr>
                        <a:t>, 145, 146, 147, 149, 150, 151, 152, 160, 162, 164, 165, 166.</a:t>
                      </a:r>
                      <a:endParaRPr lang="es-MX" sz="900" b="1" i="0" u="none" strike="noStrike" dirty="0">
                        <a:solidFill>
                          <a:srgbClr val="000000"/>
                        </a:solidFill>
                        <a:effectLst/>
                        <a:latin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50</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102,064</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50</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102,064</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4254933"/>
                  </a:ext>
                </a:extLst>
              </a:tr>
              <a:tr h="723538">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4</a:t>
                      </a:r>
                    </a:p>
                  </a:txBody>
                  <a:tcPr marL="128588"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3</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Centla</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algn="just" defTabSz="914400" rtl="0" eaLnBrk="1" fontAlgn="t" latinLnBrk="0" hangingPunct="1"/>
                      <a:r>
                        <a:rPr lang="es-MX" sz="900" b="1" u="none" strike="noStrike" kern="1200" dirty="0">
                          <a:solidFill>
                            <a:schemeClr val="dk1"/>
                          </a:solidFill>
                          <a:effectLst/>
                          <a:latin typeface="+mn-lt"/>
                          <a:ea typeface="+mn-ea"/>
                          <a:cs typeface="+mn-cs"/>
                        </a:rPr>
                        <a:t>168, 169, 170, 171, 172, 173, 174, 175, 176, 177, 178, 179, 180, 181, 182, 183, 184, 185, 186, 187, 188, 189, 190, 191, 192, 193, 194, 195, 196, 197, </a:t>
                      </a:r>
                      <a:r>
                        <a:rPr lang="es-MX" sz="900" b="1" u="none" strike="noStrike" kern="1200" dirty="0" smtClean="0">
                          <a:solidFill>
                            <a:schemeClr val="dk1"/>
                          </a:solidFill>
                          <a:effectLst/>
                          <a:latin typeface="+mn-lt"/>
                          <a:ea typeface="+mn-ea"/>
                          <a:cs typeface="+mn-cs"/>
                        </a:rPr>
                        <a:t>198,199</a:t>
                      </a:r>
                      <a:r>
                        <a:rPr lang="es-MX" sz="900" b="1" u="none" strike="noStrike" kern="1200" dirty="0">
                          <a:solidFill>
                            <a:schemeClr val="dk1"/>
                          </a:solidFill>
                          <a:effectLst/>
                          <a:latin typeface="+mn-lt"/>
                          <a:ea typeface="+mn-ea"/>
                          <a:cs typeface="+mn-cs"/>
                        </a:rPr>
                        <a:t>, 200, 201, 202, 203, 204, 205, 206, 207, 208, 209, 210, 211, 212, 213, 214, 215, 216, 217, 218, 219, 220, 221, 222, 223, 224, 225, 226, 227, 228, </a:t>
                      </a:r>
                      <a:r>
                        <a:rPr lang="es-MX" sz="900" b="1" u="none" strike="noStrike" kern="1200" dirty="0" smtClean="0">
                          <a:solidFill>
                            <a:schemeClr val="dk1"/>
                          </a:solidFill>
                          <a:effectLst/>
                          <a:latin typeface="+mn-lt"/>
                          <a:ea typeface="+mn-ea"/>
                          <a:cs typeface="+mn-cs"/>
                        </a:rPr>
                        <a:t>229,230</a:t>
                      </a:r>
                      <a:r>
                        <a:rPr lang="es-MX" sz="900" b="1" u="none" strike="noStrike" kern="1200" dirty="0">
                          <a:solidFill>
                            <a:schemeClr val="dk1"/>
                          </a:solidFill>
                          <a:effectLst/>
                          <a:latin typeface="+mn-lt"/>
                          <a:ea typeface="+mn-ea"/>
                          <a:cs typeface="+mn-cs"/>
                        </a:rPr>
                        <a:t>, 231.</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64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108,231</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64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108,231</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extLst>
                  <a:ext uri="{0D108BD9-81ED-4DB2-BD59-A6C34878D82A}">
                    <a16:rowId xmlns:a16="http://schemas.microsoft.com/office/drawing/2014/main" val="1937318909"/>
                  </a:ext>
                </a:extLst>
              </a:tr>
              <a:tr h="437107">
                <a:tc>
                  <a:txBody>
                    <a:bodyPr/>
                    <a:lstStyle/>
                    <a:p>
                      <a:pPr algn="ctr" fontAlgn="t"/>
                      <a:r>
                        <a:rPr lang="es-MX" sz="900" b="1" u="none" strike="noStrike" dirty="0">
                          <a:effectLst/>
                        </a:rPr>
                        <a:t>5</a:t>
                      </a:r>
                      <a:endParaRPr lang="es-MX" sz="900" b="1" i="0" u="none" strike="noStrike" dirty="0">
                        <a:solidFill>
                          <a:srgbClr val="000000"/>
                        </a:solidFill>
                        <a:effectLst/>
                        <a:latin typeface="Arial MT"/>
                      </a:endParaRPr>
                    </a:p>
                  </a:txBody>
                  <a:tcPr marL="128588"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4</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Centro</a:t>
                      </a:r>
                      <a:endParaRPr lang="es-MX"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s-MX" sz="900" b="1" u="none" strike="noStrike" dirty="0">
                          <a:effectLst/>
                        </a:rPr>
                        <a:t>407, 411, 412, 418, 459, 460, 461, 462, 463, 468, 469, 470, 475, 476, 477, 479, 480, 481, 482, 490, 491, 492, 494, 495, 496, 497, 498, 507, 508, 510, </a:t>
                      </a:r>
                      <a:r>
                        <a:rPr lang="es-MX" sz="900" b="1" u="none" strike="noStrike" dirty="0" smtClean="0">
                          <a:effectLst/>
                        </a:rPr>
                        <a:t>1168, 1169</a:t>
                      </a:r>
                      <a:r>
                        <a:rPr lang="es-MX" sz="900" b="1" u="none" strike="noStrike" dirty="0">
                          <a:effectLst/>
                        </a:rPr>
                        <a:t>, 1170, 1171.</a:t>
                      </a:r>
                      <a:endParaRPr lang="es-MX" sz="900" b="1" i="0" u="none" strike="noStrike" dirty="0">
                        <a:solidFill>
                          <a:srgbClr val="000000"/>
                        </a:solidFill>
                        <a:effectLst/>
                        <a:latin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34</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114,139</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34</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114,139</a:t>
                      </a:r>
                      <a:endParaRPr lang="es-MX" sz="900" b="1" i="0" u="none" strike="noStrike" dirty="0">
                        <a:solidFill>
                          <a:srgbClr val="000000"/>
                        </a:solidFill>
                        <a:effectLst/>
                        <a:latin typeface="Arial M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02446"/>
                  </a:ext>
                </a:extLst>
              </a:tr>
            </a:tbl>
          </a:graphicData>
        </a:graphic>
      </p:graphicFrame>
      <p:sp>
        <p:nvSpPr>
          <p:cNvPr id="3" name="CuadroTexto 2"/>
          <p:cNvSpPr txBox="1"/>
          <p:nvPr/>
        </p:nvSpPr>
        <p:spPr>
          <a:xfrm>
            <a:off x="341947" y="107015"/>
            <a:ext cx="8548083" cy="415498"/>
          </a:xfrm>
          <a:prstGeom prst="rect">
            <a:avLst/>
          </a:prstGeom>
          <a:noFill/>
        </p:spPr>
        <p:txBody>
          <a:bodyPr wrap="square" rtlCol="0">
            <a:spAutoFit/>
          </a:bodyPr>
          <a:lstStyle/>
          <a:p>
            <a:pPr algn="ctr"/>
            <a:r>
              <a:rPr lang="es-MX" sz="1050" b="1" dirty="0"/>
              <a:t>CONFORMACIÓN DEFINITIVA POR DISTRITO ELECTORAL, MUNICIPIO, SECCIÓN ELECTORAL   Y POBLACIÓN DEL ESTADO DE TABASCO APROBADA POR EL CONSEJO GENERAL DEL INE MEDIANTE EL ACUERDO INE CG592/2022 DE FECHA 20 DE JULIO DE 2022</a:t>
            </a:r>
          </a:p>
        </p:txBody>
      </p:sp>
      <p:graphicFrame>
        <p:nvGraphicFramePr>
          <p:cNvPr id="4" name="Tabla 3"/>
          <p:cNvGraphicFramePr>
            <a:graphicFrameLocks noGrp="1"/>
          </p:cNvGraphicFramePr>
          <p:nvPr>
            <p:extLst>
              <p:ext uri="{D42A27DB-BD31-4B8C-83A1-F6EECF244321}">
                <p14:modId xmlns:p14="http://schemas.microsoft.com/office/powerpoint/2010/main" val="1534175658"/>
              </p:ext>
            </p:extLst>
          </p:nvPr>
        </p:nvGraphicFramePr>
        <p:xfrm>
          <a:off x="204354" y="3925243"/>
          <a:ext cx="8685676" cy="2596140"/>
        </p:xfrm>
        <a:graphic>
          <a:graphicData uri="http://schemas.openxmlformats.org/drawingml/2006/table">
            <a:tbl>
              <a:tblPr>
                <a:tableStyleId>{5C22544A-7EE6-4342-B048-85BDC9FD1C3A}</a:tableStyleId>
              </a:tblPr>
              <a:tblGrid>
                <a:gridCol w="506339">
                  <a:extLst>
                    <a:ext uri="{9D8B030D-6E8A-4147-A177-3AD203B41FA5}">
                      <a16:colId xmlns:a16="http://schemas.microsoft.com/office/drawing/2014/main" val="3267694921"/>
                    </a:ext>
                  </a:extLst>
                </a:gridCol>
                <a:gridCol w="424771">
                  <a:extLst>
                    <a:ext uri="{9D8B030D-6E8A-4147-A177-3AD203B41FA5}">
                      <a16:colId xmlns:a16="http://schemas.microsoft.com/office/drawing/2014/main" val="1087817124"/>
                    </a:ext>
                  </a:extLst>
                </a:gridCol>
                <a:gridCol w="694507">
                  <a:extLst>
                    <a:ext uri="{9D8B030D-6E8A-4147-A177-3AD203B41FA5}">
                      <a16:colId xmlns:a16="http://schemas.microsoft.com/office/drawing/2014/main" val="2744004994"/>
                    </a:ext>
                  </a:extLst>
                </a:gridCol>
                <a:gridCol w="4118936">
                  <a:extLst>
                    <a:ext uri="{9D8B030D-6E8A-4147-A177-3AD203B41FA5}">
                      <a16:colId xmlns:a16="http://schemas.microsoft.com/office/drawing/2014/main" val="1018680954"/>
                    </a:ext>
                  </a:extLst>
                </a:gridCol>
                <a:gridCol w="786692">
                  <a:extLst>
                    <a:ext uri="{9D8B030D-6E8A-4147-A177-3AD203B41FA5}">
                      <a16:colId xmlns:a16="http://schemas.microsoft.com/office/drawing/2014/main" val="2466618041"/>
                    </a:ext>
                  </a:extLst>
                </a:gridCol>
                <a:gridCol w="716337">
                  <a:extLst>
                    <a:ext uri="{9D8B030D-6E8A-4147-A177-3AD203B41FA5}">
                      <a16:colId xmlns:a16="http://schemas.microsoft.com/office/drawing/2014/main" val="968732429"/>
                    </a:ext>
                  </a:extLst>
                </a:gridCol>
                <a:gridCol w="748316">
                  <a:extLst>
                    <a:ext uri="{9D8B030D-6E8A-4147-A177-3AD203B41FA5}">
                      <a16:colId xmlns:a16="http://schemas.microsoft.com/office/drawing/2014/main" val="1425788532"/>
                    </a:ext>
                  </a:extLst>
                </a:gridCol>
                <a:gridCol w="689778">
                  <a:extLst>
                    <a:ext uri="{9D8B030D-6E8A-4147-A177-3AD203B41FA5}">
                      <a16:colId xmlns:a16="http://schemas.microsoft.com/office/drawing/2014/main" val="1952136425"/>
                    </a:ext>
                  </a:extLst>
                </a:gridCol>
              </a:tblGrid>
              <a:tr h="421676">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6</a:t>
                      </a:r>
                    </a:p>
                  </a:txBody>
                  <a:tcPr marL="128588"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Centro</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MX" sz="900" b="1" u="none" strike="noStrike" kern="1200" dirty="0" smtClean="0">
                          <a:solidFill>
                            <a:schemeClr val="dk1"/>
                          </a:solidFill>
                          <a:effectLst/>
                          <a:latin typeface="+mn-lt"/>
                          <a:ea typeface="+mn-ea"/>
                          <a:cs typeface="+mn-cs"/>
                        </a:rPr>
                        <a:t>419, 420, 421, 422, 423, 424, 425, 426, 427, 428, 429, 430, 431, 432, 433, 434, 436, 437, 438, 439, 441, 442, 443, 444, 445, 446, 447, 448, 451, 454, 455, 456, 472, 478, 1148, 1149, 1163, 1164, 1165, 1182, 1183,1184, 1185, 1186.</a:t>
                      </a:r>
                      <a:endParaRPr lang="es-MX" sz="900" b="1" u="none" strike="noStrike" kern="1200" dirty="0">
                        <a:solidFill>
                          <a:schemeClr val="dk1"/>
                        </a:solidFill>
                        <a:effectLst/>
                        <a:latin typeface="+mn-lt"/>
                        <a:ea typeface="+mn-ea"/>
                        <a:cs typeface="+mn-cs"/>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smtClean="0">
                          <a:solidFill>
                            <a:schemeClr val="dk1"/>
                          </a:solidFill>
                          <a:effectLst/>
                          <a:latin typeface="+mn-lt"/>
                          <a:ea typeface="+mn-ea"/>
                          <a:cs typeface="+mn-cs"/>
                        </a:rPr>
                        <a:t>44</a:t>
                      </a:r>
                      <a:endParaRPr lang="es-MX" sz="900" b="1" u="none" strike="noStrike" kern="1200" dirty="0">
                        <a:solidFill>
                          <a:schemeClr val="dk1"/>
                        </a:solidFill>
                        <a:effectLst/>
                        <a:latin typeface="+mn-lt"/>
                        <a:ea typeface="+mn-ea"/>
                        <a:cs typeface="+mn-cs"/>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113,562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smtClean="0">
                          <a:solidFill>
                            <a:schemeClr val="dk1"/>
                          </a:solidFill>
                          <a:effectLst/>
                          <a:latin typeface="+mn-lt"/>
                          <a:ea typeface="+mn-ea"/>
                          <a:cs typeface="+mn-cs"/>
                        </a:rPr>
                        <a:t>44</a:t>
                      </a:r>
                      <a:endParaRPr lang="es-MX" sz="900" b="1" u="none" strike="noStrike" kern="1200" dirty="0">
                        <a:solidFill>
                          <a:schemeClr val="dk1"/>
                        </a:solidFill>
                        <a:effectLst/>
                        <a:latin typeface="+mn-lt"/>
                        <a:ea typeface="+mn-ea"/>
                        <a:cs typeface="+mn-cs"/>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113,562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2560048"/>
                  </a:ext>
                </a:extLst>
              </a:tr>
              <a:tr h="559836">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7</a:t>
                      </a:r>
                    </a:p>
                  </a:txBody>
                  <a:tcPr marL="128588"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Centro</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t" latinLnBrk="0" hangingPunct="1"/>
                      <a:r>
                        <a:rPr lang="es-MX" sz="900" b="1" u="none" strike="noStrike" kern="1200" dirty="0">
                          <a:solidFill>
                            <a:schemeClr val="dk1"/>
                          </a:solidFill>
                          <a:effectLst/>
                          <a:latin typeface="+mn-lt"/>
                          <a:ea typeface="+mn-ea"/>
                          <a:cs typeface="+mn-cs"/>
                        </a:rPr>
                        <a:t>233, 234, 235, 236, 237, 238, 239, 240, 241, 242, 243, 244, 245, 246, 247, 248, 249, 250, 251, 252, 253, 254, 255, 256, 257, 258, 259, 260, 261, 262, </a:t>
                      </a:r>
                      <a:r>
                        <a:rPr lang="es-MX" sz="900" b="1" u="none" strike="noStrike" kern="1200" dirty="0" smtClean="0">
                          <a:solidFill>
                            <a:schemeClr val="dk1"/>
                          </a:solidFill>
                          <a:effectLst/>
                          <a:latin typeface="+mn-lt"/>
                          <a:ea typeface="+mn-ea"/>
                          <a:cs typeface="+mn-cs"/>
                        </a:rPr>
                        <a:t>263, 264</a:t>
                      </a:r>
                      <a:r>
                        <a:rPr lang="es-MX" sz="900" b="1" u="none" strike="noStrike" kern="1200" dirty="0">
                          <a:solidFill>
                            <a:schemeClr val="dk1"/>
                          </a:solidFill>
                          <a:effectLst/>
                          <a:latin typeface="+mn-lt"/>
                          <a:ea typeface="+mn-ea"/>
                          <a:cs typeface="+mn-cs"/>
                        </a:rPr>
                        <a:t>, 265, 266, 267, 269, 270, 271, 272, 277, 278, 279, 280, 281, 285, 286, 287, 288, 289, 294, 295, 296, 297, 298, 299, 1154 1155, 1156, 1157, 1158, 1159.</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61</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113,557</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61</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113,557</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4249872"/>
                  </a:ext>
                </a:extLst>
              </a:tr>
              <a:tr h="449464">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8</a:t>
                      </a:r>
                    </a:p>
                  </a:txBody>
                  <a:tcPr marL="128588"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Centro</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t" latinLnBrk="0" hangingPunct="1"/>
                      <a:r>
                        <a:rPr lang="es-MX" sz="900" b="1" u="none" strike="noStrike" kern="1200" dirty="0">
                          <a:solidFill>
                            <a:schemeClr val="dk1"/>
                          </a:solidFill>
                          <a:effectLst/>
                          <a:latin typeface="+mn-lt"/>
                          <a:ea typeface="+mn-ea"/>
                          <a:cs typeface="+mn-cs"/>
                        </a:rPr>
                        <a:t>268, 273, 274, 275, 276, 302, 303, 304, 314, 315, 316, 327, 328, 342, 343, 344, 345, 346, 347, 348, 349, 366, 367, 368, 369, 370, 371, 372, 373, 374, </a:t>
                      </a:r>
                      <a:r>
                        <a:rPr lang="es-MX" sz="900" b="1" u="none" strike="noStrike" kern="1200" dirty="0" smtClean="0">
                          <a:solidFill>
                            <a:schemeClr val="dk1"/>
                          </a:solidFill>
                          <a:effectLst/>
                          <a:latin typeface="+mn-lt"/>
                          <a:ea typeface="+mn-ea"/>
                          <a:cs typeface="+mn-cs"/>
                        </a:rPr>
                        <a:t>375, 376</a:t>
                      </a:r>
                      <a:r>
                        <a:rPr lang="es-MX" sz="900" b="1" u="none" strike="noStrike" kern="1200" dirty="0">
                          <a:solidFill>
                            <a:schemeClr val="dk1"/>
                          </a:solidFill>
                          <a:effectLst/>
                          <a:latin typeface="+mn-lt"/>
                          <a:ea typeface="+mn-ea"/>
                          <a:cs typeface="+mn-cs"/>
                        </a:rPr>
                        <a:t>, 392, 393, 394, 395, 396, 397, 398, 399, 400, 408, 409, 410, 452, 453, 458, 465, 1166, 1167.</a:t>
                      </a: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50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113,417</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50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113,417</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8647362"/>
                  </a:ext>
                </a:extLst>
              </a:tr>
              <a:tr h="697995">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9</a:t>
                      </a:r>
                    </a:p>
                  </a:txBody>
                  <a:tcPr marL="128588"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Centro</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t" latinLnBrk="0" hangingPunct="1"/>
                      <a:r>
                        <a:rPr lang="es-MX" sz="900" b="1" u="none" strike="noStrike" kern="1200" dirty="0">
                          <a:solidFill>
                            <a:schemeClr val="dk1"/>
                          </a:solidFill>
                          <a:effectLst/>
                          <a:latin typeface="+mn-lt"/>
                          <a:ea typeface="+mn-ea"/>
                          <a:cs typeface="+mn-cs"/>
                        </a:rPr>
                        <a:t>282, 283, 284, 290, 291, 292, 293, 300, 301, 305, 306, 307, 308, 309, 310, 311, 312, 313, 317, 318, 319, 320, 321, 322, 323, 324, 325, 326, 329, 330, </a:t>
                      </a:r>
                      <a:r>
                        <a:rPr lang="es-MX" sz="900" b="1" u="none" strike="noStrike" kern="1200" dirty="0" smtClean="0">
                          <a:solidFill>
                            <a:schemeClr val="dk1"/>
                          </a:solidFill>
                          <a:effectLst/>
                          <a:latin typeface="+mn-lt"/>
                          <a:ea typeface="+mn-ea"/>
                          <a:cs typeface="+mn-cs"/>
                        </a:rPr>
                        <a:t>331, 332</a:t>
                      </a:r>
                      <a:r>
                        <a:rPr lang="es-MX" sz="900" b="1" u="none" strike="noStrike" kern="1200" dirty="0">
                          <a:solidFill>
                            <a:schemeClr val="dk1"/>
                          </a:solidFill>
                          <a:effectLst/>
                          <a:latin typeface="+mn-lt"/>
                          <a:ea typeface="+mn-ea"/>
                          <a:cs typeface="+mn-cs"/>
                        </a:rPr>
                        <a:t>, 333, 334, 335, 336, 337, 338, 339, 340, 341, 350, 351, 352, 353, 354, 355, 356, 357, 358, 359, 360, 361, 362, 363, 364, 365, 377, 378, 379, 380, </a:t>
                      </a:r>
                      <a:r>
                        <a:rPr lang="es-MX" sz="900" b="1" u="none" strike="noStrike" kern="1200" dirty="0" smtClean="0">
                          <a:solidFill>
                            <a:schemeClr val="dk1"/>
                          </a:solidFill>
                          <a:effectLst/>
                          <a:latin typeface="+mn-lt"/>
                          <a:ea typeface="+mn-ea"/>
                          <a:cs typeface="+mn-cs"/>
                        </a:rPr>
                        <a:t>381, 382</a:t>
                      </a:r>
                      <a:r>
                        <a:rPr lang="es-MX" sz="900" b="1" u="none" strike="noStrike" kern="1200" dirty="0">
                          <a:solidFill>
                            <a:schemeClr val="dk1"/>
                          </a:solidFill>
                          <a:effectLst/>
                          <a:latin typeface="+mn-lt"/>
                          <a:ea typeface="+mn-ea"/>
                          <a:cs typeface="+mn-cs"/>
                        </a:rPr>
                        <a:t>, 383, 384, 385, 386, 387, 388, 389, 390, 391, 401, 402, 403, 404, 406, 413, 414, 415, 416, 417.</a:t>
                      </a: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82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113,120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82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113,120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0513687"/>
                  </a:ext>
                </a:extLst>
              </a:tr>
              <a:tr h="467169">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10</a:t>
                      </a: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Centro</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t" latinLnBrk="0" hangingPunct="1"/>
                      <a:r>
                        <a:rPr lang="es-MX" sz="900" b="1" u="none" strike="noStrike" kern="1200" dirty="0">
                          <a:solidFill>
                            <a:schemeClr val="dk1"/>
                          </a:solidFill>
                          <a:effectLst/>
                          <a:latin typeface="+mn-lt"/>
                          <a:ea typeface="+mn-ea"/>
                          <a:cs typeface="+mn-cs"/>
                        </a:rPr>
                        <a:t>457, 466, 471, 473, 474, 483, 484, 485, 486, 487, 488, 489, 493, 499, 501, 503, 504, 505, 509, 1160, 1161, 1162, 1172, 1173, 1174, 1175, 1176, 1177, 1178, 1179, 1193, 1194, 1195, 1196, 1197, 1198.</a:t>
                      </a: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smtClean="0">
                          <a:solidFill>
                            <a:schemeClr val="dk1"/>
                          </a:solidFill>
                          <a:effectLst/>
                          <a:latin typeface="+mn-lt"/>
                          <a:ea typeface="+mn-ea"/>
                          <a:cs typeface="+mn-cs"/>
                        </a:rPr>
                        <a:t>36</a:t>
                      </a:r>
                      <a:endParaRPr lang="es-MX" sz="900" b="1" u="none" strike="noStrike" kern="1200" dirty="0">
                        <a:solidFill>
                          <a:schemeClr val="dk1"/>
                        </a:solidFill>
                        <a:effectLst/>
                        <a:latin typeface="+mn-lt"/>
                        <a:ea typeface="+mn-ea"/>
                        <a:cs typeface="+mn-cs"/>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112,522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smtClean="0">
                          <a:solidFill>
                            <a:schemeClr val="dk1"/>
                          </a:solidFill>
                          <a:effectLst/>
                          <a:latin typeface="+mn-lt"/>
                          <a:ea typeface="+mn-ea"/>
                          <a:cs typeface="+mn-cs"/>
                        </a:rPr>
                        <a:t>36</a:t>
                      </a:r>
                      <a:endParaRPr lang="es-MX" sz="900" b="1" u="none" strike="noStrike" kern="1200" dirty="0">
                        <a:solidFill>
                          <a:schemeClr val="dk1"/>
                        </a:solidFill>
                        <a:effectLst/>
                        <a:latin typeface="+mn-lt"/>
                        <a:ea typeface="+mn-ea"/>
                        <a:cs typeface="+mn-cs"/>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112,522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3968962"/>
                  </a:ext>
                </a:extLst>
              </a:tr>
            </a:tbl>
          </a:graphicData>
        </a:graphic>
      </p:graphicFrame>
      <p:sp>
        <p:nvSpPr>
          <p:cNvPr id="5" name="Marcador de pie de página 4"/>
          <p:cNvSpPr>
            <a:spLocks noGrp="1"/>
          </p:cNvSpPr>
          <p:nvPr>
            <p:ph type="ftr" sz="quarter" idx="11"/>
          </p:nvPr>
        </p:nvSpPr>
        <p:spPr>
          <a:xfrm>
            <a:off x="3028950" y="6440575"/>
            <a:ext cx="3086100" cy="365125"/>
          </a:xfrm>
        </p:spPr>
        <p:txBody>
          <a:bodyPr/>
          <a:lstStyle/>
          <a:p>
            <a:r>
              <a:rPr lang="es-MX" dirty="0" smtClean="0"/>
              <a:t>MR 2024.</a:t>
            </a:r>
            <a:endParaRPr lang="es-MX" dirty="0"/>
          </a:p>
        </p:txBody>
      </p:sp>
      <p:sp>
        <p:nvSpPr>
          <p:cNvPr id="6" name="Marcador de número de diapositiva 5"/>
          <p:cNvSpPr>
            <a:spLocks noGrp="1"/>
          </p:cNvSpPr>
          <p:nvPr>
            <p:ph type="sldNum" sz="quarter" idx="12"/>
          </p:nvPr>
        </p:nvSpPr>
        <p:spPr>
          <a:xfrm>
            <a:off x="6879060" y="6464639"/>
            <a:ext cx="2057400" cy="365125"/>
          </a:xfrm>
        </p:spPr>
        <p:txBody>
          <a:bodyPr/>
          <a:lstStyle/>
          <a:p>
            <a:fld id="{01DCEC54-42B0-43A0-B425-471A514466C7}" type="slidenum">
              <a:rPr lang="es-MX" smtClean="0"/>
              <a:t>7</a:t>
            </a:fld>
            <a:endParaRPr lang="es-MX" dirty="0"/>
          </a:p>
        </p:txBody>
      </p:sp>
    </p:spTree>
    <p:extLst>
      <p:ext uri="{BB962C8B-B14F-4D97-AF65-F5344CB8AC3E}">
        <p14:creationId xmlns:p14="http://schemas.microsoft.com/office/powerpoint/2010/main" val="858678616"/>
      </p:ext>
    </p:extLst>
  </p:cSld>
  <p:clrMapOvr>
    <a:masterClrMapping/>
  </p:clrMapOvr>
  <p:transition>
    <p:circl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3028950" y="3794011"/>
            <a:ext cx="5206666" cy="1937506"/>
            <a:chOff x="3308684" y="3603205"/>
            <a:chExt cx="5206666" cy="1937506"/>
          </a:xfrm>
        </p:grpSpPr>
        <p:sp>
          <p:nvSpPr>
            <p:cNvPr id="8" name="Redondear rectángulo de esquina diagonal 7"/>
            <p:cNvSpPr/>
            <p:nvPr/>
          </p:nvSpPr>
          <p:spPr>
            <a:xfrm>
              <a:off x="3308684" y="3603205"/>
              <a:ext cx="5206666" cy="1937506"/>
            </a:xfrm>
            <a:prstGeom prst="round2Diag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Rectángulo"/>
            <p:cNvSpPr/>
            <p:nvPr/>
          </p:nvSpPr>
          <p:spPr>
            <a:xfrm>
              <a:off x="3391737" y="3686854"/>
              <a:ext cx="5040560" cy="1815882"/>
            </a:xfrm>
            <a:prstGeom prst="rect">
              <a:avLst/>
            </a:prstGeom>
          </p:spPr>
          <p:txBody>
            <a:bodyPr wrap="square">
              <a:spAutoFit/>
            </a:bodyPr>
            <a:lstStyle/>
            <a:p>
              <a:pPr algn="just"/>
              <a:r>
                <a:rPr lang="es-MX" sz="1600" dirty="0">
                  <a:ln w="0"/>
                </a:rPr>
                <a:t>Una vez extendido el recibo, el </a:t>
              </a:r>
              <a:r>
                <a:rPr lang="es-MX" sz="1600" b="1" dirty="0">
                  <a:ln w="0"/>
                  <a:solidFill>
                    <a:srgbClr val="922E6E"/>
                  </a:solidFill>
                </a:rPr>
                <a:t>auxiliar de traslado llevará el paquete electoral a la sala del órgano competente, </a:t>
              </a:r>
              <a:r>
                <a:rPr lang="es-MX" sz="1600" dirty="0">
                  <a:ln w="0"/>
                </a:rPr>
                <a:t>para que el funcionario responsable extraiga el sobre por fuera que contiene la copia o copias del acta  o actas de escrutinio y cómputo de la casilla de la elección correspondiente y dé a conocer y se registre el resultado de la votación en la casilla</a:t>
              </a:r>
            </a:p>
          </p:txBody>
        </p:sp>
      </p:grpSp>
      <p:sp>
        <p:nvSpPr>
          <p:cNvPr id="2" name="Rectangle 2"/>
          <p:cNvSpPr>
            <a:spLocks noChangeArrowheads="1"/>
          </p:cNvSpPr>
          <p:nvPr/>
        </p:nvSpPr>
        <p:spPr bwMode="auto">
          <a:xfrm>
            <a:off x="240797" y="272534"/>
            <a:ext cx="20882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dirty="0" smtClean="0">
                <a:ln>
                  <a:noFill/>
                </a:ln>
                <a:solidFill>
                  <a:srgbClr val="922E6E"/>
                </a:solidFill>
                <a:effectLst/>
                <a:latin typeface="Arial" pitchFamily="34" charset="0"/>
                <a:ea typeface="Calibri" pitchFamily="34" charset="0"/>
                <a:cs typeface="Arial" pitchFamily="34" charset="0"/>
              </a:rPr>
              <a:t> </a:t>
            </a:r>
            <a:r>
              <a:rPr kumimoji="0" lang="es-MX" altLang="es-MX" i="0" u="none" strike="noStrike" normalizeH="0" baseline="0" dirty="0" smtClean="0">
                <a:ln w="0"/>
                <a:solidFill>
                  <a:srgbClr val="922E6E"/>
                </a:solidFill>
                <a:effectLst>
                  <a:outerShdw blurRad="38100" dist="19050" dir="2700000" algn="tl" rotWithShape="0">
                    <a:schemeClr val="dk1">
                      <a:alpha val="40000"/>
                    </a:schemeClr>
                  </a:outerShdw>
                </a:effectLst>
                <a:latin typeface="Arial" pitchFamily="34" charset="0"/>
                <a:ea typeface="Calibri" pitchFamily="34" charset="0"/>
                <a:cs typeface="Arial" pitchFamily="34" charset="0"/>
              </a:rPr>
              <a:t>Ejemplo</a:t>
            </a:r>
            <a:r>
              <a:rPr kumimoji="0" lang="es-MX" altLang="es-MX" b="0" i="0" u="none" strike="noStrike" cap="none" normalizeH="0" baseline="0" dirty="0" smtClean="0">
                <a:ln>
                  <a:noFill/>
                </a:ln>
                <a:solidFill>
                  <a:srgbClr val="922E6E"/>
                </a:solidFill>
                <a:effectLst/>
                <a:latin typeface="Arial" pitchFamily="34" charset="0"/>
                <a:ea typeface="Calibri" pitchFamily="34" charset="0"/>
                <a:cs typeface="Arial" pitchFamily="34" charset="0"/>
              </a:rPr>
              <a:t>:</a:t>
            </a:r>
            <a:endParaRPr kumimoji="0" lang="es-MX" altLang="es-MX" sz="2800" b="0" i="0" u="none" strike="noStrike" cap="none" normalizeH="0" baseline="0" dirty="0" smtClean="0">
              <a:ln>
                <a:noFill/>
              </a:ln>
              <a:solidFill>
                <a:srgbClr val="922E6E"/>
              </a:solidFill>
              <a:effectLst/>
              <a:latin typeface="Arial" pitchFamily="34" charset="0"/>
              <a:cs typeface="Arial" pitchFamily="34" charset="0"/>
            </a:endParaRPr>
          </a:p>
        </p:txBody>
      </p:sp>
      <p:graphicFrame>
        <p:nvGraphicFramePr>
          <p:cNvPr id="5" name="4 Diagrama"/>
          <p:cNvGraphicFramePr/>
          <p:nvPr>
            <p:extLst>
              <p:ext uri="{D42A27DB-BD31-4B8C-83A1-F6EECF244321}">
                <p14:modId xmlns:p14="http://schemas.microsoft.com/office/powerpoint/2010/main" val="474475955"/>
              </p:ext>
            </p:extLst>
          </p:nvPr>
        </p:nvGraphicFramePr>
        <p:xfrm>
          <a:off x="1284913" y="947877"/>
          <a:ext cx="6912768" cy="2354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a:spLocks noChangeArrowheads="1"/>
          </p:cNvSpPr>
          <p:nvPr/>
        </p:nvSpPr>
        <p:spPr bwMode="auto">
          <a:xfrm>
            <a:off x="0" y="296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3" name="Marcador de pie de página 2"/>
          <p:cNvSpPr>
            <a:spLocks noGrp="1"/>
          </p:cNvSpPr>
          <p:nvPr>
            <p:ph type="ftr" sz="quarter" idx="11"/>
          </p:nvPr>
        </p:nvSpPr>
        <p:spPr/>
        <p:txBody>
          <a:bodyPr/>
          <a:lstStyle/>
          <a:p>
            <a:r>
              <a:rPr lang="es-MX" dirty="0" smtClean="0"/>
              <a:t>MR 2024.</a:t>
            </a:r>
            <a:endParaRPr lang="es-MX" dirty="0"/>
          </a:p>
        </p:txBody>
      </p:sp>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202" y="3480124"/>
            <a:ext cx="2201848" cy="2910580"/>
          </a:xfrm>
          <a:prstGeom prst="rect">
            <a:avLst/>
          </a:prstGeom>
        </p:spPr>
      </p:pic>
      <p:sp>
        <p:nvSpPr>
          <p:cNvPr id="10" name="Marcador de número de diapositiva 9"/>
          <p:cNvSpPr>
            <a:spLocks noGrp="1"/>
          </p:cNvSpPr>
          <p:nvPr>
            <p:ph type="sldNum" sz="quarter" idx="12"/>
          </p:nvPr>
        </p:nvSpPr>
        <p:spPr/>
        <p:txBody>
          <a:bodyPr/>
          <a:lstStyle/>
          <a:p>
            <a:fld id="{01DCEC54-42B0-43A0-B425-471A514466C7}" type="slidenum">
              <a:rPr lang="es-MX" smtClean="0"/>
              <a:t>70</a:t>
            </a:fld>
            <a:endParaRPr lang="es-MX" dirty="0"/>
          </a:p>
        </p:txBody>
      </p:sp>
    </p:spTree>
    <p:extLst>
      <p:ext uri="{BB962C8B-B14F-4D97-AF65-F5344CB8AC3E}">
        <p14:creationId xmlns:p14="http://schemas.microsoft.com/office/powerpoint/2010/main" val="1447198333"/>
      </p:ext>
    </p:extLst>
  </p:cSld>
  <p:clrMapOvr>
    <a:masterClrMapping/>
  </p:clrMapOvr>
  <p:transition>
    <p:circl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n 39"/>
          <p:cNvPicPr>
            <a:picLocks noChangeAspect="1"/>
          </p:cNvPicPr>
          <p:nvPr/>
        </p:nvPicPr>
        <p:blipFill rotWithShape="1">
          <a:blip r:embed="rId3" cstate="print">
            <a:extLst>
              <a:ext uri="{28A0092B-C50C-407E-A947-70E740481C1C}">
                <a14:useLocalDpi xmlns:a14="http://schemas.microsoft.com/office/drawing/2010/main" val="0"/>
              </a:ext>
            </a:extLst>
          </a:blip>
          <a:srcRect t="55761" r="-668"/>
          <a:stretch/>
        </p:blipFill>
        <p:spPr>
          <a:xfrm>
            <a:off x="1295400" y="1209675"/>
            <a:ext cx="6364859" cy="4010485"/>
          </a:xfrm>
          <a:prstGeom prst="rect">
            <a:avLst/>
          </a:prstGeom>
        </p:spPr>
      </p:pic>
      <p:sp>
        <p:nvSpPr>
          <p:cNvPr id="2" name="Título 1"/>
          <p:cNvSpPr>
            <a:spLocks noGrp="1"/>
          </p:cNvSpPr>
          <p:nvPr>
            <p:ph type="title"/>
          </p:nvPr>
        </p:nvSpPr>
        <p:spPr>
          <a:xfrm>
            <a:off x="2575471" y="165782"/>
            <a:ext cx="5714093" cy="781503"/>
          </a:xfrm>
        </p:spPr>
        <p:txBody>
          <a:bodyPr>
            <a:normAutofit/>
          </a:bodyPr>
          <a:lstStyle/>
          <a:p>
            <a:r>
              <a:rPr lang="es-MX" sz="3600" b="1" dirty="0" smtClean="0">
                <a:ln w="0"/>
                <a:solidFill>
                  <a:srgbClr val="922E6E"/>
                </a:solidFill>
                <a:effectLst>
                  <a:outerShdw blurRad="38100" dist="19050" dir="2700000" algn="tl" rotWithShape="0">
                    <a:schemeClr val="dk1">
                      <a:alpha val="40000"/>
                    </a:schemeClr>
                  </a:outerShdw>
                </a:effectLst>
              </a:rPr>
              <a:t>RECIBO DEL FUNCIONARIO</a:t>
            </a:r>
            <a:endParaRPr lang="es-MX" sz="3600" b="1" dirty="0">
              <a:ln w="0"/>
              <a:solidFill>
                <a:srgbClr val="922E6E"/>
              </a:solidFill>
              <a:effectLst>
                <a:outerShdw blurRad="38100" dist="19050" dir="2700000" algn="tl" rotWithShape="0">
                  <a:schemeClr val="dk1">
                    <a:alpha val="40000"/>
                  </a:schemeClr>
                </a:outerShdw>
              </a:effectLst>
            </a:endParaRPr>
          </a:p>
        </p:txBody>
      </p:sp>
      <p:grpSp>
        <p:nvGrpSpPr>
          <p:cNvPr id="25" name="Grupo 95"/>
          <p:cNvGrpSpPr>
            <a:grpSpLocks/>
          </p:cNvGrpSpPr>
          <p:nvPr/>
        </p:nvGrpSpPr>
        <p:grpSpPr bwMode="auto">
          <a:xfrm>
            <a:off x="131981" y="1571053"/>
            <a:ext cx="8995558" cy="4909935"/>
            <a:chOff x="-100776" y="1211101"/>
            <a:chExt cx="6594662" cy="2744416"/>
          </a:xfrm>
        </p:grpSpPr>
        <p:cxnSp>
          <p:nvCxnSpPr>
            <p:cNvPr id="27" name="Conector recto de flecha 26"/>
            <p:cNvCxnSpPr/>
            <p:nvPr/>
          </p:nvCxnSpPr>
          <p:spPr>
            <a:xfrm>
              <a:off x="1205602" y="1308926"/>
              <a:ext cx="1272704" cy="830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flipH="1">
              <a:off x="4281380" y="1706420"/>
              <a:ext cx="1066147" cy="557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flipH="1">
              <a:off x="2607686" y="2555456"/>
              <a:ext cx="2500052" cy="38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p:cNvCxnSpPr>
              <a:stCxn id="42" idx="0"/>
            </p:cNvCxnSpPr>
            <p:nvPr/>
          </p:nvCxnSpPr>
          <p:spPr>
            <a:xfrm flipH="1" flipV="1">
              <a:off x="3143516" y="1815811"/>
              <a:ext cx="774025" cy="1726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p:nvPr/>
          </p:nvCxnSpPr>
          <p:spPr>
            <a:xfrm flipH="1" flipV="1">
              <a:off x="1223733" y="1767256"/>
              <a:ext cx="553247" cy="1677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p:cNvCxnSpPr/>
            <p:nvPr/>
          </p:nvCxnSpPr>
          <p:spPr>
            <a:xfrm flipV="1">
              <a:off x="634224" y="2263590"/>
              <a:ext cx="1142756" cy="603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CuadroTexto 35"/>
            <p:cNvSpPr txBox="1"/>
            <p:nvPr/>
          </p:nvSpPr>
          <p:spPr>
            <a:xfrm>
              <a:off x="-100776" y="2470869"/>
              <a:ext cx="867580" cy="65372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eaLnBrk="1" fontAlgn="auto" hangingPunct="1">
                <a:spcBef>
                  <a:spcPts val="0"/>
                </a:spcBef>
                <a:spcAft>
                  <a:spcPts val="0"/>
                </a:spcAft>
                <a:defRPr/>
              </a:pP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Marcar según corresponda </a:t>
              </a:r>
              <a:r>
                <a:rPr lang="es-MX" sz="1400" dirty="0" smtClean="0">
                  <a:ln w="0"/>
                  <a:solidFill>
                    <a:prstClr val="black"/>
                  </a:solidFill>
                  <a:effectLst>
                    <a:outerShdw blurRad="38100" dist="19050" dir="2700000" algn="tl" rotWithShape="0">
                      <a:prstClr val="black">
                        <a:alpha val="40000"/>
                      </a:prstClr>
                    </a:outerShdw>
                  </a:effectLst>
                  <a:latin typeface="Arial Narrow" panose="020B0606020202030204" pitchFamily="34" charset="0"/>
                </a:rPr>
                <a:t>dependiendo  </a:t>
              </a: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hora de recepción .</a:t>
              </a:r>
            </a:p>
          </p:txBody>
        </p:sp>
        <p:sp>
          <p:nvSpPr>
            <p:cNvPr id="38" name="CuadroTexto 37"/>
            <p:cNvSpPr txBox="1"/>
            <p:nvPr/>
          </p:nvSpPr>
          <p:spPr>
            <a:xfrm>
              <a:off x="5142941" y="1342796"/>
              <a:ext cx="1350945" cy="41287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ctr" eaLnBrk="1" fontAlgn="auto" hangingPunct="1">
                <a:spcBef>
                  <a:spcPts val="0"/>
                </a:spcBef>
                <a:spcAft>
                  <a:spcPts val="0"/>
                </a:spcAft>
                <a:defRPr/>
              </a:pP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Nombre completo del </a:t>
              </a:r>
              <a:r>
                <a:rPr lang="es-MX" sz="1400" dirty="0" smtClean="0">
                  <a:ln w="0"/>
                  <a:solidFill>
                    <a:prstClr val="black"/>
                  </a:solidFill>
                  <a:effectLst>
                    <a:outerShdw blurRad="38100" dist="19050" dir="2700000" algn="tl" rotWithShape="0">
                      <a:prstClr val="black">
                        <a:alpha val="40000"/>
                      </a:prstClr>
                    </a:outerShdw>
                  </a:effectLst>
                  <a:latin typeface="Arial Narrow" panose="020B0606020202030204" pitchFamily="34" charset="0"/>
                </a:rPr>
                <a:t>FMDC o responsable del CRYT fijo o itinerante</a:t>
              </a:r>
              <a:endPar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endParaRPr>
            </a:p>
          </p:txBody>
        </p:sp>
        <p:sp>
          <p:nvSpPr>
            <p:cNvPr id="41" name="CuadroTexto 40"/>
            <p:cNvSpPr txBox="1"/>
            <p:nvPr/>
          </p:nvSpPr>
          <p:spPr>
            <a:xfrm>
              <a:off x="1165978" y="3434026"/>
              <a:ext cx="1350945" cy="41287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ctr" eaLnBrk="1" fontAlgn="auto" hangingPunct="1">
                <a:spcBef>
                  <a:spcPts val="0"/>
                </a:spcBef>
                <a:spcAft>
                  <a:spcPts val="0"/>
                </a:spcAft>
                <a:defRPr/>
              </a:pP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Registrar </a:t>
              </a:r>
              <a:r>
                <a:rPr lang="es-MX" sz="1400" dirty="0" smtClean="0">
                  <a:ln w="0"/>
                  <a:solidFill>
                    <a:prstClr val="black"/>
                  </a:solidFill>
                  <a:effectLst>
                    <a:outerShdw blurRad="38100" dist="19050" dir="2700000" algn="tl" rotWithShape="0">
                      <a:prstClr val="black">
                        <a:alpha val="40000"/>
                      </a:prstClr>
                    </a:outerShdw>
                  </a:effectLst>
                  <a:latin typeface="Arial Narrow" panose="020B0606020202030204" pitchFamily="34" charset="0"/>
                </a:rPr>
                <a:t>la sección y el </a:t>
              </a: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tipo de casilla rotulado en el paquete electoral.</a:t>
              </a:r>
            </a:p>
          </p:txBody>
        </p:sp>
        <p:sp>
          <p:nvSpPr>
            <p:cNvPr id="42" name="CuadroTexto 41"/>
            <p:cNvSpPr txBox="1"/>
            <p:nvPr/>
          </p:nvSpPr>
          <p:spPr>
            <a:xfrm>
              <a:off x="3241275" y="3542640"/>
              <a:ext cx="1352532" cy="41287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ctr" eaLnBrk="1" fontAlgn="auto" hangingPunct="1">
                <a:spcBef>
                  <a:spcPts val="0"/>
                </a:spcBef>
                <a:spcAft>
                  <a:spcPts val="0"/>
                </a:spcAft>
                <a:defRPr/>
              </a:pP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Registrar </a:t>
              </a:r>
              <a:r>
                <a:rPr lang="es-MX" sz="1400" dirty="0" smtClean="0">
                  <a:ln w="0"/>
                  <a:solidFill>
                    <a:prstClr val="black"/>
                  </a:solidFill>
                  <a:effectLst>
                    <a:outerShdw blurRad="38100" dist="19050" dir="2700000" algn="tl" rotWithShape="0">
                      <a:prstClr val="black">
                        <a:alpha val="40000"/>
                      </a:prstClr>
                    </a:outerShdw>
                  </a:effectLst>
                  <a:latin typeface="Arial Narrow" panose="020B0606020202030204" pitchFamily="34" charset="0"/>
                </a:rPr>
                <a:t>el estado y características del paquete recibido</a:t>
              </a:r>
              <a:endPar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endParaRPr>
            </a:p>
          </p:txBody>
        </p:sp>
        <p:sp>
          <p:nvSpPr>
            <p:cNvPr id="58" name="CuadroTexto 57"/>
            <p:cNvSpPr txBox="1"/>
            <p:nvPr/>
          </p:nvSpPr>
          <p:spPr>
            <a:xfrm>
              <a:off x="5050819" y="3444881"/>
              <a:ext cx="1352532" cy="41287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ctr" eaLnBrk="1" fontAlgn="auto" hangingPunct="1">
                <a:spcBef>
                  <a:spcPts val="0"/>
                </a:spcBef>
                <a:spcAft>
                  <a:spcPts val="0"/>
                </a:spcAft>
                <a:defRPr/>
              </a:pPr>
              <a:r>
                <a:rPr lang="es-MX" sz="1400" dirty="0" smtClean="0">
                  <a:ln w="0"/>
                  <a:solidFill>
                    <a:prstClr val="black"/>
                  </a:solidFill>
                  <a:effectLst>
                    <a:outerShdw blurRad="38100" dist="19050" dir="2700000" algn="tl" rotWithShape="0">
                      <a:prstClr val="black">
                        <a:alpha val="40000"/>
                      </a:prstClr>
                    </a:outerShdw>
                  </a:effectLst>
                  <a:latin typeface="Arial Narrow" panose="020B0606020202030204" pitchFamily="34" charset="0"/>
                </a:rPr>
                <a:t>Firma de responsable del CED o el CRYT fijo o itinerante</a:t>
              </a:r>
              <a:endPar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endParaRPr>
            </a:p>
          </p:txBody>
        </p:sp>
        <p:cxnSp>
          <p:nvCxnSpPr>
            <p:cNvPr id="63" name="Conector recto de flecha 62"/>
            <p:cNvCxnSpPr/>
            <p:nvPr/>
          </p:nvCxnSpPr>
          <p:spPr>
            <a:xfrm flipH="1" flipV="1">
              <a:off x="4056641" y="2995014"/>
              <a:ext cx="1031126" cy="441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onector recto de flecha 64"/>
            <p:cNvCxnSpPr/>
            <p:nvPr/>
          </p:nvCxnSpPr>
          <p:spPr>
            <a:xfrm flipH="1" flipV="1">
              <a:off x="2388256" y="2958851"/>
              <a:ext cx="2687758" cy="662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p:cNvCxnSpPr/>
            <p:nvPr/>
          </p:nvCxnSpPr>
          <p:spPr>
            <a:xfrm>
              <a:off x="1554988" y="1281839"/>
              <a:ext cx="1546299" cy="804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ector recto de flecha 53"/>
            <p:cNvCxnSpPr/>
            <p:nvPr/>
          </p:nvCxnSpPr>
          <p:spPr>
            <a:xfrm>
              <a:off x="1562793" y="1211101"/>
              <a:ext cx="2450178" cy="9021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4" name="Marcador de pie de página 43"/>
          <p:cNvSpPr>
            <a:spLocks noGrp="1"/>
          </p:cNvSpPr>
          <p:nvPr>
            <p:ph type="ftr" sz="quarter" idx="11"/>
          </p:nvPr>
        </p:nvSpPr>
        <p:spPr/>
        <p:txBody>
          <a:bodyPr/>
          <a:lstStyle/>
          <a:p>
            <a:r>
              <a:rPr lang="es-MX" dirty="0" smtClean="0"/>
              <a:t>MR 2024.</a:t>
            </a:r>
            <a:endParaRPr lang="es-MX" dirty="0"/>
          </a:p>
        </p:txBody>
      </p:sp>
      <p:sp>
        <p:nvSpPr>
          <p:cNvPr id="47" name="CuadroTexto 46"/>
          <p:cNvSpPr txBox="1"/>
          <p:nvPr/>
        </p:nvSpPr>
        <p:spPr bwMode="auto">
          <a:xfrm>
            <a:off x="45216" y="668849"/>
            <a:ext cx="2355984" cy="9541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ctr" eaLnBrk="1" fontAlgn="auto" hangingPunct="1">
              <a:spcBef>
                <a:spcPts val="0"/>
              </a:spcBef>
              <a:spcAft>
                <a:spcPts val="0"/>
              </a:spcAft>
              <a:defRPr/>
            </a:pPr>
            <a:r>
              <a:rPr lang="es-MX" sz="1400" dirty="0" smtClean="0">
                <a:ln w="0"/>
                <a:solidFill>
                  <a:prstClr val="black"/>
                </a:solidFill>
                <a:effectLst>
                  <a:outerShdw blurRad="38100" dist="19050" dir="2700000" algn="tl" rotWithShape="0">
                    <a:prstClr val="black">
                      <a:alpha val="40000"/>
                    </a:prstClr>
                  </a:outerShdw>
                </a:effectLst>
                <a:latin typeface="Arial Narrow" panose="020B0606020202030204" pitchFamily="34" charset="0"/>
              </a:rPr>
              <a:t>ENTIDAD ”TABASCO” NUMERO DEL DISTRITO, NOMBRE DEL MUNICIPIO  </a:t>
            </a: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(ejemplo: </a:t>
            </a:r>
            <a:r>
              <a:rPr lang="es-MX" sz="1400" dirty="0" smtClean="0">
                <a:ln w="0"/>
                <a:solidFill>
                  <a:prstClr val="black"/>
                </a:solidFill>
                <a:effectLst>
                  <a:outerShdw blurRad="38100" dist="19050" dir="2700000" algn="tl" rotWithShape="0">
                    <a:prstClr val="black">
                      <a:alpha val="40000"/>
                    </a:prstClr>
                  </a:outerShdw>
                </a:effectLst>
                <a:latin typeface="Arial Narrow" panose="020B0606020202030204" pitchFamily="34" charset="0"/>
              </a:rPr>
              <a:t>“21 </a:t>
            </a: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Tenosique”).</a:t>
            </a:r>
          </a:p>
        </p:txBody>
      </p:sp>
      <p:sp>
        <p:nvSpPr>
          <p:cNvPr id="16" name="Marcador de número de diapositiva 15"/>
          <p:cNvSpPr>
            <a:spLocks noGrp="1"/>
          </p:cNvSpPr>
          <p:nvPr>
            <p:ph type="sldNum" sz="quarter" idx="12"/>
          </p:nvPr>
        </p:nvSpPr>
        <p:spPr/>
        <p:txBody>
          <a:bodyPr/>
          <a:lstStyle/>
          <a:p>
            <a:fld id="{01DCEC54-42B0-43A0-B425-471A514466C7}" type="slidenum">
              <a:rPr lang="es-MX" smtClean="0"/>
              <a:t>71</a:t>
            </a:fld>
            <a:endParaRPr lang="es-MX" dirty="0"/>
          </a:p>
        </p:txBody>
      </p:sp>
    </p:spTree>
    <p:extLst>
      <p:ext uri="{BB962C8B-B14F-4D97-AF65-F5344CB8AC3E}">
        <p14:creationId xmlns:p14="http://schemas.microsoft.com/office/powerpoint/2010/main" val="2121134716"/>
      </p:ext>
    </p:extLst>
  </p:cSld>
  <p:clrMapOvr>
    <a:masterClrMapping/>
  </p:clrMapOvr>
  <p:transition>
    <p:circl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p:cNvPicPr>
            <a:picLocks noChangeAspect="1"/>
          </p:cNvPicPr>
          <p:nvPr/>
        </p:nvPicPr>
        <p:blipFill rotWithShape="1">
          <a:blip r:embed="rId2" cstate="print">
            <a:extLst>
              <a:ext uri="{28A0092B-C50C-407E-A947-70E740481C1C}">
                <a14:useLocalDpi xmlns:a14="http://schemas.microsoft.com/office/drawing/2010/main" val="0"/>
              </a:ext>
            </a:extLst>
          </a:blip>
          <a:srcRect r="-285" b="43789"/>
          <a:stretch/>
        </p:blipFill>
        <p:spPr>
          <a:xfrm>
            <a:off x="1848447" y="1934252"/>
            <a:ext cx="4457501" cy="3582391"/>
          </a:xfrm>
          <a:prstGeom prst="rect">
            <a:avLst/>
          </a:prstGeom>
        </p:spPr>
      </p:pic>
      <p:sp>
        <p:nvSpPr>
          <p:cNvPr id="2" name="Título 1"/>
          <p:cNvSpPr>
            <a:spLocks noGrp="1"/>
          </p:cNvSpPr>
          <p:nvPr>
            <p:ph type="title"/>
          </p:nvPr>
        </p:nvSpPr>
        <p:spPr>
          <a:xfrm>
            <a:off x="1772557" y="0"/>
            <a:ext cx="5714093" cy="781503"/>
          </a:xfrm>
        </p:spPr>
        <p:txBody>
          <a:bodyPr>
            <a:normAutofit/>
          </a:bodyPr>
          <a:lstStyle/>
          <a:p>
            <a:r>
              <a:rPr lang="es-MX" sz="3200" dirty="0" smtClean="0">
                <a:ln w="0"/>
                <a:solidFill>
                  <a:srgbClr val="922E6E"/>
                </a:solidFill>
                <a:effectLst>
                  <a:outerShdw blurRad="38100" dist="19050" dir="2700000" algn="tl" rotWithShape="0">
                    <a:schemeClr val="dk1">
                      <a:alpha val="40000"/>
                    </a:schemeClr>
                  </a:outerShdw>
                </a:effectLst>
              </a:rPr>
              <a:t>RECIBO CONSEJO DISTRITAL</a:t>
            </a:r>
            <a:endParaRPr lang="es-MX" sz="3200" dirty="0">
              <a:ln w="0"/>
              <a:solidFill>
                <a:srgbClr val="922E6E"/>
              </a:solidFill>
              <a:effectLst>
                <a:outerShdw blurRad="38100" dist="19050" dir="2700000" algn="tl" rotWithShape="0">
                  <a:schemeClr val="dk1">
                    <a:alpha val="40000"/>
                  </a:schemeClr>
                </a:outerShdw>
              </a:effectLst>
            </a:endParaRPr>
          </a:p>
        </p:txBody>
      </p:sp>
      <p:grpSp>
        <p:nvGrpSpPr>
          <p:cNvPr id="25" name="Grupo 95"/>
          <p:cNvGrpSpPr>
            <a:grpSpLocks/>
          </p:cNvGrpSpPr>
          <p:nvPr/>
        </p:nvGrpSpPr>
        <p:grpSpPr bwMode="auto">
          <a:xfrm>
            <a:off x="80348" y="814858"/>
            <a:ext cx="9063651" cy="5713757"/>
            <a:chOff x="-100776" y="761804"/>
            <a:chExt cx="6644581" cy="3193713"/>
          </a:xfrm>
        </p:grpSpPr>
        <p:cxnSp>
          <p:nvCxnSpPr>
            <p:cNvPr id="26" name="Conector recto de flecha 25"/>
            <p:cNvCxnSpPr/>
            <p:nvPr/>
          </p:nvCxnSpPr>
          <p:spPr>
            <a:xfrm flipH="1">
              <a:off x="2878148" y="1387326"/>
              <a:ext cx="638937" cy="339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p:nvPr/>
          </p:nvCxnSpPr>
          <p:spPr>
            <a:xfrm flipV="1">
              <a:off x="738998" y="1844273"/>
              <a:ext cx="933437" cy="3259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flipH="1" flipV="1">
              <a:off x="3958176" y="1834830"/>
              <a:ext cx="1128925" cy="90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a:off x="1888331" y="922126"/>
              <a:ext cx="756846" cy="914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flipH="1" flipV="1">
              <a:off x="3688533" y="1945748"/>
              <a:ext cx="1408092" cy="467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p:cNvCxnSpPr>
              <a:stCxn id="42" idx="0"/>
            </p:cNvCxnSpPr>
            <p:nvPr/>
          </p:nvCxnSpPr>
          <p:spPr>
            <a:xfrm flipH="1" flipV="1">
              <a:off x="3019797" y="2565619"/>
              <a:ext cx="897744" cy="977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p:nvPr/>
          </p:nvCxnSpPr>
          <p:spPr>
            <a:xfrm flipH="1" flipV="1">
              <a:off x="1634456" y="2487146"/>
              <a:ext cx="37979" cy="965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CuadroTexto 32"/>
            <p:cNvSpPr txBox="1"/>
            <p:nvPr/>
          </p:nvSpPr>
          <p:spPr>
            <a:xfrm>
              <a:off x="2863952" y="761804"/>
              <a:ext cx="1727177" cy="5333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ctr" eaLnBrk="1" fontAlgn="auto" hangingPunct="1">
                <a:spcBef>
                  <a:spcPts val="0"/>
                </a:spcBef>
                <a:spcAft>
                  <a:spcPts val="0"/>
                </a:spcAft>
                <a:defRPr/>
              </a:pPr>
              <a:r>
                <a:rPr lang="es-MX" sz="1400" dirty="0" smtClean="0">
                  <a:ln w="0"/>
                  <a:solidFill>
                    <a:prstClr val="black"/>
                  </a:solidFill>
                  <a:effectLst>
                    <a:outerShdw blurRad="38100" dist="19050" dir="2700000" algn="tl" rotWithShape="0">
                      <a:prstClr val="black">
                        <a:alpha val="40000"/>
                      </a:prstClr>
                    </a:outerShdw>
                  </a:effectLst>
                  <a:latin typeface="Arial Narrow" panose="020B0606020202030204" pitchFamily="34" charset="0"/>
                </a:rPr>
                <a:t>ENTIDAD ”TABASCO” NUMERO DEL DISTRITO, NOMBRE DEL MUNICIPIO  </a:t>
              </a: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(ejemplo: “01 Tenosique”).</a:t>
              </a:r>
            </a:p>
          </p:txBody>
        </p:sp>
        <p:sp>
          <p:nvSpPr>
            <p:cNvPr id="34" name="CuadroTexto 33"/>
            <p:cNvSpPr txBox="1"/>
            <p:nvPr/>
          </p:nvSpPr>
          <p:spPr>
            <a:xfrm>
              <a:off x="5324" y="1648506"/>
              <a:ext cx="712777" cy="65372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ctr" eaLnBrk="1" fontAlgn="auto" hangingPunct="1">
                <a:spcBef>
                  <a:spcPts val="0"/>
                </a:spcBef>
                <a:spcAft>
                  <a:spcPts val="0"/>
                </a:spcAft>
                <a:defRPr/>
              </a:pP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Hora  y minuto de recepción con numero arábigo.</a:t>
              </a:r>
            </a:p>
          </p:txBody>
        </p:sp>
        <p:cxnSp>
          <p:nvCxnSpPr>
            <p:cNvPr id="35" name="Conector recto de flecha 34"/>
            <p:cNvCxnSpPr/>
            <p:nvPr/>
          </p:nvCxnSpPr>
          <p:spPr>
            <a:xfrm flipV="1">
              <a:off x="634224" y="1844273"/>
              <a:ext cx="1426626" cy="1023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CuadroTexto 35"/>
            <p:cNvSpPr txBox="1"/>
            <p:nvPr/>
          </p:nvSpPr>
          <p:spPr>
            <a:xfrm>
              <a:off x="-100776" y="2470869"/>
              <a:ext cx="867580" cy="65372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eaLnBrk="1" fontAlgn="auto" hangingPunct="1">
                <a:spcBef>
                  <a:spcPts val="0"/>
                </a:spcBef>
                <a:spcAft>
                  <a:spcPts val="0"/>
                </a:spcAft>
                <a:defRPr/>
              </a:pP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Marcar según corresponda si dependiendo  hora de recepción .</a:t>
              </a:r>
            </a:p>
          </p:txBody>
        </p:sp>
        <p:sp>
          <p:nvSpPr>
            <p:cNvPr id="37" name="CuadroTexto 36"/>
            <p:cNvSpPr txBox="1"/>
            <p:nvPr/>
          </p:nvSpPr>
          <p:spPr>
            <a:xfrm>
              <a:off x="829884" y="791829"/>
              <a:ext cx="1110836" cy="5333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eaLnBrk="1" fontAlgn="auto" hangingPunct="1">
                <a:spcBef>
                  <a:spcPts val="0"/>
                </a:spcBef>
                <a:spcAft>
                  <a:spcPts val="0"/>
                </a:spcAft>
                <a:defRPr/>
              </a:pP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Anotar el numero que corresponda del día que se recibió el paquete .</a:t>
              </a:r>
            </a:p>
          </p:txBody>
        </p:sp>
        <p:sp>
          <p:nvSpPr>
            <p:cNvPr id="38" name="CuadroTexto 37"/>
            <p:cNvSpPr txBox="1"/>
            <p:nvPr/>
          </p:nvSpPr>
          <p:spPr>
            <a:xfrm>
              <a:off x="5087101" y="1442067"/>
              <a:ext cx="1350945" cy="5333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ctr" eaLnBrk="1" fontAlgn="auto" hangingPunct="1">
                <a:spcBef>
                  <a:spcPts val="0"/>
                </a:spcBef>
                <a:spcAft>
                  <a:spcPts val="0"/>
                </a:spcAft>
                <a:defRPr/>
              </a:pP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Nombre completo del FMDC o CAEL que entrega el paquete electoral.</a:t>
              </a:r>
            </a:p>
          </p:txBody>
        </p:sp>
        <p:sp>
          <p:nvSpPr>
            <p:cNvPr id="39" name="CuadroTexto 38"/>
            <p:cNvSpPr txBox="1"/>
            <p:nvPr/>
          </p:nvSpPr>
          <p:spPr>
            <a:xfrm>
              <a:off x="5107738" y="2036817"/>
              <a:ext cx="1350944" cy="77414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ctr" eaLnBrk="1" fontAlgn="auto" hangingPunct="1">
                <a:spcBef>
                  <a:spcPts val="0"/>
                </a:spcBef>
                <a:spcAft>
                  <a:spcPts val="0"/>
                </a:spcAft>
                <a:defRPr/>
              </a:pP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Registrar el cargo de la persona que entrega el paquete electoral(CAEL, PRESIDENTE DE MDC, SECRETARIO O ESCRUTADOR.</a:t>
              </a:r>
            </a:p>
          </p:txBody>
        </p:sp>
        <p:sp>
          <p:nvSpPr>
            <p:cNvPr id="41" name="CuadroTexto 40"/>
            <p:cNvSpPr txBox="1"/>
            <p:nvPr/>
          </p:nvSpPr>
          <p:spPr>
            <a:xfrm>
              <a:off x="1492571" y="3444530"/>
              <a:ext cx="1350945" cy="41287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ctr" eaLnBrk="1" fontAlgn="auto" hangingPunct="1">
                <a:spcBef>
                  <a:spcPts val="0"/>
                </a:spcBef>
                <a:spcAft>
                  <a:spcPts val="0"/>
                </a:spcAft>
                <a:defRPr/>
              </a:pP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Registrar </a:t>
              </a:r>
              <a:r>
                <a:rPr lang="es-MX" sz="1400" dirty="0" smtClean="0">
                  <a:ln w="0"/>
                  <a:solidFill>
                    <a:prstClr val="black"/>
                  </a:solidFill>
                  <a:effectLst>
                    <a:outerShdw blurRad="38100" dist="19050" dir="2700000" algn="tl" rotWithShape="0">
                      <a:prstClr val="black">
                        <a:alpha val="40000"/>
                      </a:prstClr>
                    </a:outerShdw>
                  </a:effectLst>
                  <a:latin typeface="Arial Narrow" panose="020B0606020202030204" pitchFamily="34" charset="0"/>
                </a:rPr>
                <a:t>la sección y el </a:t>
              </a: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tipo de casilla rotulado en el paquete electoral.</a:t>
              </a:r>
            </a:p>
          </p:txBody>
        </p:sp>
        <p:sp>
          <p:nvSpPr>
            <p:cNvPr id="42" name="CuadroTexto 41"/>
            <p:cNvSpPr txBox="1"/>
            <p:nvPr/>
          </p:nvSpPr>
          <p:spPr>
            <a:xfrm>
              <a:off x="3241275" y="3542640"/>
              <a:ext cx="1352532" cy="41287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ctr" eaLnBrk="1" fontAlgn="auto" hangingPunct="1">
                <a:spcBef>
                  <a:spcPts val="0"/>
                </a:spcBef>
                <a:spcAft>
                  <a:spcPts val="0"/>
                </a:spcAft>
                <a:defRPr/>
              </a:pPr>
              <a:r>
                <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rPr>
                <a:t>Registrar </a:t>
              </a:r>
              <a:r>
                <a:rPr lang="es-MX" sz="1400" dirty="0" smtClean="0">
                  <a:ln w="0"/>
                  <a:solidFill>
                    <a:prstClr val="black"/>
                  </a:solidFill>
                  <a:effectLst>
                    <a:outerShdw blurRad="38100" dist="19050" dir="2700000" algn="tl" rotWithShape="0">
                      <a:prstClr val="black">
                        <a:alpha val="40000"/>
                      </a:prstClr>
                    </a:outerShdw>
                  </a:effectLst>
                  <a:latin typeface="Arial Narrow" panose="020B0606020202030204" pitchFamily="34" charset="0"/>
                </a:rPr>
                <a:t>el estado y características del paquete recibido</a:t>
              </a:r>
              <a:endPar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endParaRPr>
            </a:p>
          </p:txBody>
        </p:sp>
        <p:cxnSp>
          <p:nvCxnSpPr>
            <p:cNvPr id="43" name="Conector recto de flecha 42"/>
            <p:cNvCxnSpPr>
              <a:stCxn id="53" idx="1"/>
            </p:cNvCxnSpPr>
            <p:nvPr/>
          </p:nvCxnSpPr>
          <p:spPr>
            <a:xfrm flipH="1" flipV="1">
              <a:off x="2514750" y="2867338"/>
              <a:ext cx="2676523" cy="299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p:cNvCxnSpPr/>
            <p:nvPr/>
          </p:nvCxnSpPr>
          <p:spPr>
            <a:xfrm flipH="1">
              <a:off x="3581809" y="1355731"/>
              <a:ext cx="536930" cy="384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p:cNvCxnSpPr/>
            <p:nvPr/>
          </p:nvCxnSpPr>
          <p:spPr>
            <a:xfrm>
              <a:off x="1888331" y="899259"/>
              <a:ext cx="1230966" cy="947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de flecha 50"/>
            <p:cNvCxnSpPr/>
            <p:nvPr/>
          </p:nvCxnSpPr>
          <p:spPr>
            <a:xfrm flipH="1">
              <a:off x="2162989" y="1177243"/>
              <a:ext cx="715159" cy="527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de flecha 51"/>
            <p:cNvCxnSpPr/>
            <p:nvPr/>
          </p:nvCxnSpPr>
          <p:spPr>
            <a:xfrm flipH="1" flipV="1">
              <a:off x="4198785" y="2867834"/>
              <a:ext cx="992487" cy="94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CuadroTexto 52"/>
            <p:cNvSpPr txBox="1"/>
            <p:nvPr/>
          </p:nvSpPr>
          <p:spPr>
            <a:xfrm>
              <a:off x="5191273" y="2899918"/>
              <a:ext cx="1352532" cy="533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ctr" eaLnBrk="1" fontAlgn="auto" hangingPunct="1">
                <a:spcBef>
                  <a:spcPts val="0"/>
                </a:spcBef>
                <a:spcAft>
                  <a:spcPts val="0"/>
                </a:spcAft>
                <a:defRPr/>
              </a:pPr>
              <a:r>
                <a:rPr lang="es-MX" sz="1400" dirty="0" smtClean="0">
                  <a:ln w="0"/>
                  <a:solidFill>
                    <a:prstClr val="black"/>
                  </a:solidFill>
                  <a:effectLst>
                    <a:outerShdw blurRad="38100" dist="19050" dir="2700000" algn="tl" rotWithShape="0">
                      <a:prstClr val="black">
                        <a:alpha val="40000"/>
                      </a:prstClr>
                    </a:outerShdw>
                  </a:effectLst>
                  <a:latin typeface="Arial Narrow" panose="020B0606020202030204" pitchFamily="34" charset="0"/>
                </a:rPr>
                <a:t>Marcar quien entrega FMDC, CAEL, RESPONSABLE DE CRYT FIJO</a:t>
              </a:r>
              <a:endPar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endParaRPr>
            </a:p>
          </p:txBody>
        </p:sp>
        <p:sp>
          <p:nvSpPr>
            <p:cNvPr id="58" name="CuadroTexto 57"/>
            <p:cNvSpPr txBox="1"/>
            <p:nvPr/>
          </p:nvSpPr>
          <p:spPr>
            <a:xfrm>
              <a:off x="5068460" y="3539033"/>
              <a:ext cx="1352532" cy="29245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ctr" eaLnBrk="1" fontAlgn="auto" hangingPunct="1">
                <a:spcBef>
                  <a:spcPts val="0"/>
                </a:spcBef>
                <a:spcAft>
                  <a:spcPts val="0"/>
                </a:spcAft>
                <a:defRPr/>
              </a:pPr>
              <a:r>
                <a:rPr lang="es-MX" sz="1400" dirty="0" smtClean="0">
                  <a:ln w="0"/>
                  <a:solidFill>
                    <a:prstClr val="black"/>
                  </a:solidFill>
                  <a:effectLst>
                    <a:outerShdw blurRad="38100" dist="19050" dir="2700000" algn="tl" rotWithShape="0">
                      <a:prstClr val="black">
                        <a:alpha val="40000"/>
                      </a:prstClr>
                    </a:outerShdw>
                  </a:effectLst>
                  <a:latin typeface="Arial Narrow" panose="020B0606020202030204" pitchFamily="34" charset="0"/>
                </a:rPr>
                <a:t>Firma de quien entrega y quien recepciona</a:t>
              </a:r>
              <a:endParaRPr lang="es-MX" sz="1400" dirty="0">
                <a:ln w="0"/>
                <a:solidFill>
                  <a:prstClr val="black"/>
                </a:solidFill>
                <a:effectLst>
                  <a:outerShdw blurRad="38100" dist="19050" dir="2700000" algn="tl" rotWithShape="0">
                    <a:prstClr val="black">
                      <a:alpha val="40000"/>
                    </a:prstClr>
                  </a:outerShdw>
                </a:effectLst>
                <a:latin typeface="Arial Narrow" panose="020B0606020202030204" pitchFamily="34" charset="0"/>
              </a:endParaRPr>
            </a:p>
          </p:txBody>
        </p:sp>
        <p:cxnSp>
          <p:nvCxnSpPr>
            <p:cNvPr id="63" name="Conector recto de flecha 62"/>
            <p:cNvCxnSpPr/>
            <p:nvPr/>
          </p:nvCxnSpPr>
          <p:spPr>
            <a:xfrm flipH="1" flipV="1">
              <a:off x="4076612" y="3082470"/>
              <a:ext cx="1031126" cy="441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onector recto de flecha 64"/>
            <p:cNvCxnSpPr/>
            <p:nvPr/>
          </p:nvCxnSpPr>
          <p:spPr>
            <a:xfrm flipH="1" flipV="1">
              <a:off x="2213898" y="3096258"/>
              <a:ext cx="2862117" cy="525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4" name="Marcador de pie de página 43"/>
          <p:cNvSpPr>
            <a:spLocks noGrp="1"/>
          </p:cNvSpPr>
          <p:nvPr>
            <p:ph type="ftr" sz="quarter" idx="11"/>
          </p:nvPr>
        </p:nvSpPr>
        <p:spPr/>
        <p:txBody>
          <a:bodyPr/>
          <a:lstStyle/>
          <a:p>
            <a:r>
              <a:rPr lang="es-MX" dirty="0" smtClean="0"/>
              <a:t>MR 2024.</a:t>
            </a:r>
            <a:endParaRPr lang="es-MX" dirty="0"/>
          </a:p>
        </p:txBody>
      </p:sp>
      <p:sp>
        <p:nvSpPr>
          <p:cNvPr id="70" name="Marcador de número de diapositiva 69"/>
          <p:cNvSpPr>
            <a:spLocks noGrp="1"/>
          </p:cNvSpPr>
          <p:nvPr>
            <p:ph type="sldNum" sz="quarter" idx="12"/>
          </p:nvPr>
        </p:nvSpPr>
        <p:spPr/>
        <p:txBody>
          <a:bodyPr/>
          <a:lstStyle/>
          <a:p>
            <a:fld id="{01DCEC54-42B0-43A0-B425-471A514466C7}" type="slidenum">
              <a:rPr lang="es-MX" smtClean="0"/>
              <a:t>72</a:t>
            </a:fld>
            <a:endParaRPr lang="es-MX" dirty="0"/>
          </a:p>
        </p:txBody>
      </p:sp>
    </p:spTree>
    <p:extLst>
      <p:ext uri="{BB962C8B-B14F-4D97-AF65-F5344CB8AC3E}">
        <p14:creationId xmlns:p14="http://schemas.microsoft.com/office/powerpoint/2010/main" val="3875037124"/>
      </p:ext>
    </p:extLst>
  </p:cSld>
  <p:clrMapOvr>
    <a:masterClrMapping/>
  </p:clrMapOvr>
  <p:transition>
    <p:circl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es-MX" dirty="0" smtClean="0"/>
              <a:t>MR 2024.</a:t>
            </a:r>
            <a:endParaRPr lang="es-MX"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8180" y="895350"/>
            <a:ext cx="4515283" cy="5544066"/>
          </a:xfrm>
          <a:prstGeom prst="rect">
            <a:avLst/>
          </a:prstGeom>
          <a:ln>
            <a:solidFill>
              <a:schemeClr val="bg1">
                <a:lumMod val="65000"/>
              </a:schemeClr>
            </a:solidFill>
          </a:ln>
        </p:spPr>
      </p:pic>
      <p:sp>
        <p:nvSpPr>
          <p:cNvPr id="11" name="Título 1"/>
          <p:cNvSpPr>
            <a:spLocks noGrp="1"/>
          </p:cNvSpPr>
          <p:nvPr>
            <p:ph type="title"/>
          </p:nvPr>
        </p:nvSpPr>
        <p:spPr>
          <a:xfrm>
            <a:off x="414337" y="137910"/>
            <a:ext cx="8315325" cy="781503"/>
          </a:xfrm>
        </p:spPr>
        <p:txBody>
          <a:bodyPr>
            <a:normAutofit/>
          </a:bodyPr>
          <a:lstStyle/>
          <a:p>
            <a:r>
              <a:rPr lang="es-MX" sz="2400" b="1" dirty="0" smtClean="0">
                <a:ln w="0"/>
                <a:solidFill>
                  <a:srgbClr val="922E6E"/>
                </a:solidFill>
                <a:effectLst>
                  <a:outerShdw blurRad="38100" dist="19050" dir="2700000" algn="tl" rotWithShape="0">
                    <a:schemeClr val="dk1">
                      <a:alpha val="40000"/>
                    </a:schemeClr>
                  </a:outerShdw>
                </a:effectLst>
              </a:rPr>
              <a:t>RECIBO PARA RECEPCIONAR PAQUETES DEL CRYT</a:t>
            </a:r>
            <a:endParaRPr lang="es-MX" sz="2400" b="1" dirty="0">
              <a:ln w="0"/>
              <a:solidFill>
                <a:srgbClr val="922E6E"/>
              </a:solidFill>
              <a:effectLst>
                <a:outerShdw blurRad="38100" dist="19050" dir="2700000" algn="tl" rotWithShape="0">
                  <a:schemeClr val="dk1">
                    <a:alpha val="40000"/>
                  </a:schemeClr>
                </a:outerShdw>
              </a:effectLst>
            </a:endParaRPr>
          </a:p>
        </p:txBody>
      </p:sp>
      <p:sp>
        <p:nvSpPr>
          <p:cNvPr id="12" name="Marcador de número de diapositiva 11"/>
          <p:cNvSpPr>
            <a:spLocks noGrp="1"/>
          </p:cNvSpPr>
          <p:nvPr>
            <p:ph type="sldNum" sz="quarter" idx="12"/>
          </p:nvPr>
        </p:nvSpPr>
        <p:spPr/>
        <p:txBody>
          <a:bodyPr/>
          <a:lstStyle/>
          <a:p>
            <a:fld id="{01DCEC54-42B0-43A0-B425-471A514466C7}" type="slidenum">
              <a:rPr lang="es-MX" smtClean="0"/>
              <a:t>73</a:t>
            </a:fld>
            <a:endParaRPr lang="es-MX" dirty="0"/>
          </a:p>
        </p:txBody>
      </p:sp>
    </p:spTree>
    <p:extLst>
      <p:ext uri="{BB962C8B-B14F-4D97-AF65-F5344CB8AC3E}">
        <p14:creationId xmlns:p14="http://schemas.microsoft.com/office/powerpoint/2010/main" val="1807423727"/>
      </p:ext>
    </p:extLst>
  </p:cSld>
  <p:clrMapOvr>
    <a:masterClrMapping/>
  </p:clrMapOvr>
  <p:transition>
    <p:circl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3646" y="1105038"/>
            <a:ext cx="2991744" cy="1863981"/>
          </a:xfrm>
          <a:prstGeom prst="rect">
            <a:avLst/>
          </a:prstGeom>
          <a:ln>
            <a:solidFill>
              <a:schemeClr val="bg1">
                <a:lumMod val="50000"/>
              </a:schemeClr>
            </a:solidFill>
          </a:ln>
          <a:effectLst>
            <a:outerShdw blurRad="190500" algn="tl" rotWithShape="0">
              <a:srgbClr val="000000">
                <a:alpha val="70000"/>
              </a:srgbClr>
            </a:outerShdw>
          </a:effectLst>
        </p:spPr>
      </p:pic>
      <p:pic>
        <p:nvPicPr>
          <p:cNvPr id="16" name="1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3646" y="3713077"/>
            <a:ext cx="2991744" cy="1987054"/>
          </a:xfrm>
          <a:prstGeom prst="rect">
            <a:avLst/>
          </a:prstGeom>
          <a:ln>
            <a:solidFill>
              <a:schemeClr val="bg1">
                <a:lumMod val="50000"/>
              </a:schemeClr>
            </a:solidFill>
          </a:ln>
          <a:effectLst>
            <a:outerShdw blurRad="190500" algn="tl" rotWithShape="0">
              <a:srgbClr val="000000">
                <a:alpha val="70000"/>
              </a:srgbClr>
            </a:outerShdw>
          </a:effectLst>
        </p:spPr>
      </p:pic>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74</a:t>
            </a:fld>
            <a:endParaRPr lang="es-MX" dirty="0"/>
          </a:p>
        </p:txBody>
      </p:sp>
      <p:sp>
        <p:nvSpPr>
          <p:cNvPr id="3" name="Título 2"/>
          <p:cNvSpPr>
            <a:spLocks noGrp="1"/>
          </p:cNvSpPr>
          <p:nvPr>
            <p:ph type="title"/>
          </p:nvPr>
        </p:nvSpPr>
        <p:spPr>
          <a:xfrm>
            <a:off x="449288" y="-857138"/>
            <a:ext cx="7886700" cy="1325563"/>
          </a:xfrm>
        </p:spPr>
        <p:txBody>
          <a:bodyPr/>
          <a:lstStyle/>
          <a:p>
            <a:r>
              <a:rPr lang="es-MX" dirty="0" smtClean="0"/>
              <a:t>PROCEDIMIENTO</a:t>
            </a:r>
            <a:endParaRPr lang="es-MX" dirty="0"/>
          </a:p>
        </p:txBody>
      </p:sp>
      <p:grpSp>
        <p:nvGrpSpPr>
          <p:cNvPr id="11" name="Grupo 10"/>
          <p:cNvGrpSpPr/>
          <p:nvPr/>
        </p:nvGrpSpPr>
        <p:grpSpPr>
          <a:xfrm>
            <a:off x="251516" y="733176"/>
            <a:ext cx="4982221" cy="5347418"/>
            <a:chOff x="251516" y="733176"/>
            <a:chExt cx="4982221" cy="5347418"/>
          </a:xfrm>
        </p:grpSpPr>
        <p:sp>
          <p:nvSpPr>
            <p:cNvPr id="5" name="Redondear rectángulo de esquina del mismo lado 4"/>
            <p:cNvSpPr/>
            <p:nvPr/>
          </p:nvSpPr>
          <p:spPr>
            <a:xfrm rot="10800000">
              <a:off x="251518" y="733176"/>
              <a:ext cx="4982219" cy="1384995"/>
            </a:xfrm>
            <a:prstGeom prst="round2SameRect">
              <a:avLst/>
            </a:prstGeom>
            <a:solidFill>
              <a:schemeClr val="bg1"/>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Rectángulo"/>
            <p:cNvSpPr/>
            <p:nvPr/>
          </p:nvSpPr>
          <p:spPr>
            <a:xfrm>
              <a:off x="251519" y="733176"/>
              <a:ext cx="4982218" cy="1384995"/>
            </a:xfrm>
            <a:prstGeom prst="rect">
              <a:avLst/>
            </a:prstGeom>
          </p:spPr>
          <p:txBody>
            <a:bodyPr wrap="square">
              <a:spAutoFit/>
            </a:bodyPr>
            <a:lstStyle/>
            <a:p>
              <a:pPr algn="just"/>
              <a:r>
                <a:rPr lang="es-MX" sz="1400" dirty="0" smtClean="0"/>
                <a:t>Posteriormente </a:t>
              </a:r>
              <a:r>
                <a:rPr lang="es-MX" sz="1400" b="1" dirty="0" smtClean="0">
                  <a:solidFill>
                    <a:srgbClr val="922E6E"/>
                  </a:solidFill>
                </a:rPr>
                <a:t>se revisará que el paquete traiga el sobre por fuera, </a:t>
              </a:r>
              <a:r>
                <a:rPr lang="es-MX" sz="1400" dirty="0" smtClean="0"/>
                <a:t>de no traerlo se llenará un documento en donde se deje constancia de que el paquete no contenía dicho documento, el cual se introducirá en la solapa correspondiente, para que el Consejo tenga la certeza que no se recibió la copia del acta de escrutinio y cómputo que va por fuera del paquete electoral. </a:t>
              </a:r>
              <a:endParaRPr lang="es-MX" sz="1400" dirty="0"/>
            </a:p>
          </p:txBody>
        </p:sp>
        <p:grpSp>
          <p:nvGrpSpPr>
            <p:cNvPr id="8" name="Grupo 7"/>
            <p:cNvGrpSpPr/>
            <p:nvPr/>
          </p:nvGrpSpPr>
          <p:grpSpPr>
            <a:xfrm>
              <a:off x="251516" y="2785815"/>
              <a:ext cx="4982221" cy="1160546"/>
              <a:chOff x="251516" y="2460959"/>
              <a:chExt cx="4982221" cy="1160546"/>
            </a:xfrm>
          </p:grpSpPr>
          <p:sp>
            <p:nvSpPr>
              <p:cNvPr id="12" name="Redondear rectángulo de esquina del mismo lado 11"/>
              <p:cNvSpPr/>
              <p:nvPr/>
            </p:nvSpPr>
            <p:spPr>
              <a:xfrm rot="10800000">
                <a:off x="251516" y="2460959"/>
                <a:ext cx="4982219" cy="1160546"/>
              </a:xfrm>
              <a:prstGeom prst="round2SameRect">
                <a:avLst/>
              </a:prstGeom>
              <a:solidFill>
                <a:schemeClr val="bg1"/>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12 Rectángulo"/>
              <p:cNvSpPr/>
              <p:nvPr/>
            </p:nvSpPr>
            <p:spPr>
              <a:xfrm>
                <a:off x="251518" y="2576794"/>
                <a:ext cx="4982219" cy="954107"/>
              </a:xfrm>
              <a:prstGeom prst="rect">
                <a:avLst/>
              </a:prstGeom>
            </p:spPr>
            <p:txBody>
              <a:bodyPr wrap="square">
                <a:spAutoFit/>
              </a:bodyPr>
              <a:lstStyle/>
              <a:p>
                <a:pPr algn="just"/>
                <a:r>
                  <a:rPr lang="es-MX" sz="1400" b="1" dirty="0">
                    <a:solidFill>
                      <a:srgbClr val="922E6E"/>
                    </a:solidFill>
                  </a:rPr>
                  <a:t>Se establecerá la fila única</a:t>
                </a:r>
                <a:r>
                  <a:rPr lang="es-MX" sz="1400" dirty="0"/>
                  <a:t> en donde el auxiliar de orientación indicará al funcionario de casilla el punto de recepción disponible para la entrega del paquete electoral. Así mismo, deberá indicar al funcionario  que lleve su credencial para votar a la mano.</a:t>
                </a:r>
              </a:p>
            </p:txBody>
          </p:sp>
        </p:grpSp>
        <p:grpSp>
          <p:nvGrpSpPr>
            <p:cNvPr id="7" name="Grupo 6"/>
            <p:cNvGrpSpPr/>
            <p:nvPr/>
          </p:nvGrpSpPr>
          <p:grpSpPr>
            <a:xfrm>
              <a:off x="251516" y="4615458"/>
              <a:ext cx="4982219" cy="1465136"/>
              <a:chOff x="297979" y="4127120"/>
              <a:chExt cx="4982219" cy="1465136"/>
            </a:xfrm>
          </p:grpSpPr>
          <p:sp>
            <p:nvSpPr>
              <p:cNvPr id="17" name="Redondear rectángulo de esquina del mismo lado 16"/>
              <p:cNvSpPr/>
              <p:nvPr/>
            </p:nvSpPr>
            <p:spPr>
              <a:xfrm rot="10800000">
                <a:off x="297979" y="4127120"/>
                <a:ext cx="4982219" cy="1465136"/>
              </a:xfrm>
              <a:prstGeom prst="round2SameRect">
                <a:avLst/>
              </a:prstGeom>
              <a:solidFill>
                <a:schemeClr val="bg1"/>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14 Rectángulo"/>
              <p:cNvSpPr/>
              <p:nvPr/>
            </p:nvSpPr>
            <p:spPr>
              <a:xfrm>
                <a:off x="353031" y="4183197"/>
                <a:ext cx="4856639" cy="1384995"/>
              </a:xfrm>
              <a:prstGeom prst="rect">
                <a:avLst/>
              </a:prstGeom>
            </p:spPr>
            <p:txBody>
              <a:bodyPr wrap="square">
                <a:spAutoFit/>
              </a:bodyPr>
              <a:lstStyle/>
              <a:p>
                <a:pPr algn="just"/>
                <a:r>
                  <a:rPr lang="es-MX" sz="1400" dirty="0"/>
                  <a:t>El auxiliar de recepción autorizado </a:t>
                </a:r>
                <a:r>
                  <a:rPr lang="es-MX" sz="1400" b="1" dirty="0">
                    <a:solidFill>
                      <a:srgbClr val="922E6E"/>
                    </a:solidFill>
                  </a:rPr>
                  <a:t>extenderá el recibo correspondiente (Anexo 1, 2 o 3) </a:t>
                </a:r>
                <a:r>
                  <a:rPr lang="es-MX" sz="1400" dirty="0"/>
                  <a:t>cuidando el llenado de cada espacio con letra clara; sin tachaduras; utilizando tinta azul; formato de </a:t>
                </a:r>
                <a:r>
                  <a:rPr lang="es-MX" sz="1400" dirty="0" smtClean="0"/>
                  <a:t>12 </a:t>
                </a:r>
                <a:r>
                  <a:rPr lang="es-MX" sz="1400" dirty="0"/>
                  <a:t>horas para identificar la hora de recepción; uso de 4 dígitos para número de sección y registro de siglas en el tipo de casillas para su correcta identificación. </a:t>
                </a:r>
              </a:p>
            </p:txBody>
          </p:sp>
        </p:grpSp>
        <p:sp>
          <p:nvSpPr>
            <p:cNvPr id="6" name="Flecha abajo 5"/>
            <p:cNvSpPr/>
            <p:nvPr/>
          </p:nvSpPr>
          <p:spPr>
            <a:xfrm>
              <a:off x="2300466" y="2118171"/>
              <a:ext cx="442161" cy="668901"/>
            </a:xfrm>
            <a:prstGeom prst="downArrow">
              <a:avLst/>
            </a:prstGeom>
            <a:solidFill>
              <a:schemeClr val="tx2"/>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Flecha abajo 17"/>
            <p:cNvSpPr/>
            <p:nvPr/>
          </p:nvSpPr>
          <p:spPr>
            <a:xfrm>
              <a:off x="2300464" y="3943357"/>
              <a:ext cx="442161" cy="668901"/>
            </a:xfrm>
            <a:prstGeom prst="downArrow">
              <a:avLst/>
            </a:prstGeom>
            <a:solidFill>
              <a:schemeClr val="tx2"/>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9" name="Rectángulo 8"/>
          <p:cNvSpPr/>
          <p:nvPr/>
        </p:nvSpPr>
        <p:spPr>
          <a:xfrm>
            <a:off x="3007319" y="84498"/>
            <a:ext cx="2736327" cy="523220"/>
          </a:xfrm>
          <a:prstGeom prst="rect">
            <a:avLst/>
          </a:prstGeom>
        </p:spPr>
        <p:txBody>
          <a:bodyPr wrap="none">
            <a:spAutoFit/>
          </a:bodyPr>
          <a:lstStyle/>
          <a:p>
            <a:r>
              <a:rPr lang="es-MX" sz="2800" b="1" dirty="0">
                <a:solidFill>
                  <a:srgbClr val="922E6E"/>
                </a:solidFill>
              </a:rPr>
              <a:t>PROCEDIMIENTO</a:t>
            </a:r>
          </a:p>
        </p:txBody>
      </p:sp>
    </p:spTree>
    <p:extLst>
      <p:ext uri="{BB962C8B-B14F-4D97-AF65-F5344CB8AC3E}">
        <p14:creationId xmlns:p14="http://schemas.microsoft.com/office/powerpoint/2010/main" val="2460720871"/>
      </p:ext>
    </p:extLst>
  </p:cSld>
  <p:clrMapOvr>
    <a:masterClrMapping/>
  </p:clrMapOvr>
  <p:transition>
    <p:circl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echa abajo 8"/>
          <p:cNvSpPr/>
          <p:nvPr/>
        </p:nvSpPr>
        <p:spPr>
          <a:xfrm rot="2008399">
            <a:off x="3616879" y="1549186"/>
            <a:ext cx="442568" cy="1026782"/>
          </a:xfrm>
          <a:prstGeom prst="downArrow">
            <a:avLst/>
          </a:prstGeom>
          <a:solidFill>
            <a:schemeClr val="tx2"/>
          </a:solidFill>
          <a:ln>
            <a:solidFill>
              <a:schemeClr val="tx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Flecha abajo 17"/>
          <p:cNvSpPr/>
          <p:nvPr/>
        </p:nvSpPr>
        <p:spPr>
          <a:xfrm rot="19742734">
            <a:off x="6633579" y="1375916"/>
            <a:ext cx="442568" cy="1188000"/>
          </a:xfrm>
          <a:prstGeom prst="downArrow">
            <a:avLst/>
          </a:prstGeom>
          <a:solidFill>
            <a:schemeClr val="tx2"/>
          </a:solidFill>
          <a:ln>
            <a:solidFill>
              <a:schemeClr val="tx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0" name="0 Imagen"/>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41364" y="467549"/>
            <a:ext cx="1969513" cy="1541812"/>
          </a:xfrm>
          <a:prstGeom prst="roundRect">
            <a:avLst>
              <a:gd name="adj" fmla="val 16667"/>
            </a:avLst>
          </a:prstGeom>
          <a:ln>
            <a:solidFill>
              <a:srgbClr val="6633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0 Imagen"/>
          <p:cNvPicPr/>
          <p:nvPr/>
        </p:nvPicPr>
        <p:blipFill>
          <a:blip r:embed="rId4" cstate="print">
            <a:extLst>
              <a:ext uri="{28A0092B-C50C-407E-A947-70E740481C1C}">
                <a14:useLocalDpi xmlns:a14="http://schemas.microsoft.com/office/drawing/2010/main" val="0"/>
              </a:ext>
            </a:extLst>
          </a:blip>
          <a:stretch>
            <a:fillRect/>
          </a:stretch>
        </p:blipFill>
        <p:spPr>
          <a:xfrm>
            <a:off x="483017" y="4204978"/>
            <a:ext cx="2190750" cy="1456690"/>
          </a:xfrm>
          <a:prstGeom prst="roundRect">
            <a:avLst>
              <a:gd name="adj" fmla="val 16667"/>
            </a:avLst>
          </a:prstGeom>
          <a:ln>
            <a:solidFill>
              <a:srgbClr val="922E6E"/>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grpSp>
        <p:nvGrpSpPr>
          <p:cNvPr id="10" name="Grupo 9"/>
          <p:cNvGrpSpPr/>
          <p:nvPr/>
        </p:nvGrpSpPr>
        <p:grpSpPr>
          <a:xfrm>
            <a:off x="2252240" y="284588"/>
            <a:ext cx="6521116" cy="1367940"/>
            <a:chOff x="2141622" y="244292"/>
            <a:chExt cx="6521116" cy="1367940"/>
          </a:xfrm>
        </p:grpSpPr>
        <p:sp>
          <p:nvSpPr>
            <p:cNvPr id="6" name="Rectángulo redondeado 5"/>
            <p:cNvSpPr/>
            <p:nvPr/>
          </p:nvSpPr>
          <p:spPr>
            <a:xfrm>
              <a:off x="2141622" y="244292"/>
              <a:ext cx="6521116" cy="1367940"/>
            </a:xfrm>
            <a:prstGeom prst="roundRect">
              <a:avLst/>
            </a:prstGeom>
            <a:solidFill>
              <a:schemeClr val="bg1"/>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angle 4"/>
            <p:cNvSpPr>
              <a:spLocks noChangeArrowheads="1"/>
            </p:cNvSpPr>
            <p:nvPr/>
          </p:nvSpPr>
          <p:spPr bwMode="auto">
            <a:xfrm>
              <a:off x="2184017" y="323655"/>
              <a:ext cx="647872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es-MX" sz="1400" b="0" i="0" u="none" strike="noStrike" cap="none" normalizeH="0" baseline="0" dirty="0" smtClean="0">
                  <a:ln>
                    <a:noFill/>
                  </a:ln>
                  <a:solidFill>
                    <a:schemeClr val="tx1"/>
                  </a:solidFill>
                  <a:effectLst/>
                  <a:ea typeface="Calibri" pitchFamily="34" charset="0"/>
                  <a:cs typeface="Arial" pitchFamily="34" charset="0"/>
                </a:rPr>
                <a:t>Una vez realizado lo anterior, </a:t>
              </a:r>
              <a:r>
                <a:rPr kumimoji="0" lang="es-MX" altLang="es-MX" sz="1400" b="1" i="0" u="none" strike="noStrike" cap="none" normalizeH="0" baseline="0" dirty="0" smtClean="0">
                  <a:ln>
                    <a:noFill/>
                  </a:ln>
                  <a:solidFill>
                    <a:srgbClr val="922E6E"/>
                  </a:solidFill>
                  <a:effectLst/>
                  <a:ea typeface="Calibri" pitchFamily="34" charset="0"/>
                  <a:cs typeface="Arial" pitchFamily="34" charset="0"/>
                </a:rPr>
                <a:t>el personal autorizado trasladará el paquete lectoral a la bodega</a:t>
              </a:r>
              <a:r>
                <a:rPr kumimoji="0" lang="es-MX" altLang="es-MX" sz="1400" b="0" i="0" u="none" strike="noStrike" cap="none" normalizeH="0" baseline="0" dirty="0" smtClean="0">
                  <a:ln>
                    <a:noFill/>
                  </a:ln>
                  <a:solidFill>
                    <a:schemeClr val="tx1"/>
                  </a:solidFill>
                  <a:effectLst/>
                  <a:ea typeface="Calibri" pitchFamily="34" charset="0"/>
                  <a:cs typeface="Arial" pitchFamily="34" charset="0"/>
                </a:rPr>
                <a:t>, entregándoselo al bodeguero, quien lo colocará en el anaquel donde se identifica la etiqueta con el número correspondiente al paquete recibido, para su resguardo. El </a:t>
              </a:r>
              <a:r>
                <a:rPr kumimoji="0" lang="es-MX" altLang="es-MX" sz="1400" b="1" i="0" u="none" strike="noStrike" cap="none" normalizeH="0" baseline="0" dirty="0" smtClean="0">
                  <a:ln>
                    <a:noFill/>
                  </a:ln>
                  <a:solidFill>
                    <a:srgbClr val="922E6E"/>
                  </a:solidFill>
                  <a:effectLst/>
                  <a:ea typeface="Calibri" pitchFamily="34" charset="0"/>
                  <a:cs typeface="Arial" pitchFamily="34" charset="0"/>
                </a:rPr>
                <a:t>Auxiliar de bodega</a:t>
              </a:r>
              <a:r>
                <a:rPr kumimoji="0" lang="es-MX" altLang="es-MX" sz="1400" b="0" i="0" u="none" strike="noStrike" cap="none" normalizeH="0" baseline="0" dirty="0" smtClean="0">
                  <a:ln>
                    <a:noFill/>
                  </a:ln>
                  <a:solidFill>
                    <a:schemeClr val="tx1"/>
                  </a:solidFill>
                  <a:effectLst/>
                  <a:ea typeface="Calibri" pitchFamily="34" charset="0"/>
                  <a:cs typeface="Arial" pitchFamily="34" charset="0"/>
                </a:rPr>
                <a:t> llevará un control de ingreso inmediato de estos paquetes. (Anexo 14)</a:t>
              </a:r>
              <a:endParaRPr kumimoji="0" lang="es-MX" altLang="es-MX" sz="1400" b="0" i="0" u="none" strike="noStrike" cap="none" normalizeH="0" baseline="0" dirty="0" smtClean="0">
                <a:ln>
                  <a:noFill/>
                </a:ln>
                <a:solidFill>
                  <a:schemeClr val="tx1"/>
                </a:solidFill>
                <a:effectLst/>
                <a:cs typeface="Arial" pitchFamily="34" charset="0"/>
              </a:endParaRPr>
            </a:p>
          </p:txBody>
        </p:sp>
      </p:grpSp>
      <p:grpSp>
        <p:nvGrpSpPr>
          <p:cNvPr id="11" name="Grupo 10"/>
          <p:cNvGrpSpPr/>
          <p:nvPr/>
        </p:nvGrpSpPr>
        <p:grpSpPr>
          <a:xfrm>
            <a:off x="1578392" y="2487254"/>
            <a:ext cx="3328082" cy="1297640"/>
            <a:chOff x="353228" y="2271366"/>
            <a:chExt cx="3328082" cy="1297640"/>
          </a:xfrm>
        </p:grpSpPr>
        <p:sp>
          <p:nvSpPr>
            <p:cNvPr id="13" name="Rectángulo redondeado 12"/>
            <p:cNvSpPr/>
            <p:nvPr/>
          </p:nvSpPr>
          <p:spPr>
            <a:xfrm>
              <a:off x="353228" y="2271366"/>
              <a:ext cx="3328082" cy="1297640"/>
            </a:xfrm>
            <a:prstGeom prst="roundRect">
              <a:avLst/>
            </a:prstGeom>
            <a:solidFill>
              <a:schemeClr val="bg1"/>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353228" y="2330914"/>
              <a:ext cx="3308747" cy="1169551"/>
            </a:xfrm>
            <a:prstGeom prst="rect">
              <a:avLst/>
            </a:prstGeom>
          </p:spPr>
          <p:txBody>
            <a:bodyPr wrap="square">
              <a:spAutoFit/>
            </a:bodyPr>
            <a:lstStyle/>
            <a:p>
              <a:pPr algn="just"/>
              <a:r>
                <a:rPr lang="es-MX" sz="1400" dirty="0"/>
                <a:t>Los </a:t>
              </a:r>
              <a:r>
                <a:rPr lang="es-MX" sz="1400" b="1" dirty="0">
                  <a:solidFill>
                    <a:srgbClr val="922E6E"/>
                  </a:solidFill>
                </a:rPr>
                <a:t>paquetes permanecerán de esta forma resguardados</a:t>
              </a:r>
              <a:r>
                <a:rPr lang="es-MX" sz="1400" dirty="0"/>
                <a:t> desde el momento de su recepción hasta el </a:t>
              </a:r>
              <a:r>
                <a:rPr lang="es-MX" sz="1400" b="1" dirty="0">
                  <a:solidFill>
                    <a:srgbClr val="922E6E"/>
                  </a:solidFill>
                </a:rPr>
                <a:t>día miércoles </a:t>
              </a:r>
              <a:r>
                <a:rPr lang="es-MX" sz="1400" b="1" dirty="0" smtClean="0">
                  <a:solidFill>
                    <a:srgbClr val="922E6E"/>
                  </a:solidFill>
                </a:rPr>
                <a:t>5 </a:t>
              </a:r>
              <a:r>
                <a:rPr lang="es-MX" sz="1400" b="1" dirty="0">
                  <a:solidFill>
                    <a:srgbClr val="922E6E"/>
                  </a:solidFill>
                </a:rPr>
                <a:t>de </a:t>
              </a:r>
              <a:r>
                <a:rPr lang="es-MX" sz="1400" b="1" dirty="0" smtClean="0">
                  <a:solidFill>
                    <a:srgbClr val="922E6E"/>
                  </a:solidFill>
                </a:rPr>
                <a:t>junio</a:t>
              </a:r>
              <a:r>
                <a:rPr lang="es-MX" sz="1400" dirty="0" smtClean="0"/>
                <a:t>, </a:t>
              </a:r>
              <a:r>
                <a:rPr lang="es-MX" sz="1400" dirty="0"/>
                <a:t>en que se dará inicio al cómputo correspondiente.</a:t>
              </a:r>
            </a:p>
          </p:txBody>
        </p:sp>
      </p:grpSp>
      <p:pic>
        <p:nvPicPr>
          <p:cNvPr id="44" name="4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8442" y="4204978"/>
            <a:ext cx="2156708" cy="1433981"/>
          </a:xfrm>
          <a:prstGeom prst="roundRect">
            <a:avLst>
              <a:gd name="adj" fmla="val 16667"/>
            </a:avLst>
          </a:prstGeom>
          <a:ln>
            <a:solidFill>
              <a:srgbClr val="922E6E"/>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5" name="44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8595" y="4548413"/>
            <a:ext cx="2373193" cy="1710818"/>
          </a:xfrm>
          <a:prstGeom prst="roundRect">
            <a:avLst>
              <a:gd name="adj" fmla="val 16667"/>
            </a:avLst>
          </a:prstGeom>
          <a:ln>
            <a:solidFill>
              <a:srgbClr val="922E6E"/>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7" name="Marcador de número de diapositiva 6"/>
          <p:cNvSpPr>
            <a:spLocks noGrp="1"/>
          </p:cNvSpPr>
          <p:nvPr>
            <p:ph type="sldNum" sz="quarter" idx="12"/>
          </p:nvPr>
        </p:nvSpPr>
        <p:spPr/>
        <p:txBody>
          <a:bodyPr/>
          <a:lstStyle/>
          <a:p>
            <a:fld id="{01DCEC54-42B0-43A0-B425-471A514466C7}" type="slidenum">
              <a:rPr lang="es-MX" smtClean="0"/>
              <a:t>75</a:t>
            </a:fld>
            <a:endParaRPr lang="es-MX" dirty="0"/>
          </a:p>
        </p:txBody>
      </p:sp>
      <p:sp>
        <p:nvSpPr>
          <p:cNvPr id="14" name="Rectángulo redondeado 13"/>
          <p:cNvSpPr/>
          <p:nvPr/>
        </p:nvSpPr>
        <p:spPr>
          <a:xfrm>
            <a:off x="5206035" y="2473437"/>
            <a:ext cx="3640529" cy="1927637"/>
          </a:xfrm>
          <a:prstGeom prst="roundRect">
            <a:avLst/>
          </a:prstGeom>
          <a:solidFill>
            <a:schemeClr val="bg1"/>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5236703" y="2556774"/>
            <a:ext cx="3548685" cy="1815882"/>
          </a:xfrm>
          <a:prstGeom prst="rect">
            <a:avLst/>
          </a:prstGeom>
        </p:spPr>
        <p:txBody>
          <a:bodyPr wrap="square">
            <a:spAutoFit/>
          </a:bodyPr>
          <a:lstStyle/>
          <a:p>
            <a:pPr algn="just"/>
            <a:r>
              <a:rPr lang="es-MX" sz="1400" b="1" dirty="0">
                <a:solidFill>
                  <a:srgbClr val="922E6E"/>
                </a:solidFill>
              </a:rPr>
              <a:t>Recibido el último paquete electoral</a:t>
            </a:r>
            <a:r>
              <a:rPr lang="es-MX" sz="1400" dirty="0"/>
              <a:t>, </a:t>
            </a:r>
            <a:r>
              <a:rPr lang="es-MX" sz="1400" b="1" dirty="0">
                <a:solidFill>
                  <a:srgbClr val="922E6E"/>
                </a:solidFill>
              </a:rPr>
              <a:t>el Consejero Presidente, </a:t>
            </a:r>
            <a:r>
              <a:rPr lang="es-MX" sz="1400" dirty="0"/>
              <a:t>como responsable de la salvaguarda de los mismos, </a:t>
            </a:r>
            <a:r>
              <a:rPr lang="es-MX" sz="1400" b="1" dirty="0">
                <a:solidFill>
                  <a:srgbClr val="922E6E"/>
                </a:solidFill>
              </a:rPr>
              <a:t>dispondrá que sean selladas las puertas de acceso a la bodega electoral</a:t>
            </a:r>
            <a:r>
              <a:rPr lang="es-MX" sz="1400" dirty="0"/>
              <a:t> en la que fueron depositados, en presencia de los representantes de los partidos políticos; y en su caso de candidatos independientes.</a:t>
            </a:r>
          </a:p>
        </p:txBody>
      </p:sp>
    </p:spTree>
    <p:extLst>
      <p:ext uri="{BB962C8B-B14F-4D97-AF65-F5344CB8AC3E}">
        <p14:creationId xmlns:p14="http://schemas.microsoft.com/office/powerpoint/2010/main" val="2977443118"/>
      </p:ext>
    </p:extLst>
  </p:cSld>
  <p:clrMapOvr>
    <a:masterClrMapping/>
  </p:clrMapOvr>
  <p:transition>
    <p:circl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258424" y="433754"/>
            <a:ext cx="8580776" cy="2683733"/>
            <a:chOff x="258424" y="503372"/>
            <a:chExt cx="8416654" cy="2614115"/>
          </a:xfrm>
        </p:grpSpPr>
        <p:sp>
          <p:nvSpPr>
            <p:cNvPr id="3" name="Recortar rectángulo de esquina diagonal 2"/>
            <p:cNvSpPr/>
            <p:nvPr/>
          </p:nvSpPr>
          <p:spPr>
            <a:xfrm>
              <a:off x="258424" y="503372"/>
              <a:ext cx="8416654" cy="2614115"/>
            </a:xfrm>
            <a:prstGeom prst="snip2DiagRect">
              <a:avLst/>
            </a:prstGeom>
            <a:solidFill>
              <a:schemeClr val="bg1"/>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280725" y="650917"/>
              <a:ext cx="8233369" cy="1468984"/>
            </a:xfrm>
            <a:prstGeom prst="rect">
              <a:avLst/>
            </a:prstGeom>
          </p:spPr>
          <p:txBody>
            <a:bodyPr wrap="square">
              <a:spAutoFit/>
            </a:bodyPr>
            <a:lstStyle/>
            <a:p>
              <a:pPr algn="just"/>
              <a:r>
                <a:rPr lang="es-MX" sz="1400" b="1" dirty="0">
                  <a:solidFill>
                    <a:srgbClr val="922E6E"/>
                  </a:solidFill>
                </a:rPr>
                <a:t>De la recepción de los paquetes, </a:t>
              </a:r>
              <a:r>
                <a:rPr lang="es-MX" sz="1400" dirty="0"/>
                <a:t>se llevará un control estricto y al término el Presidente del Consejo preverá que se levante acta circunstanciada. Ésta incluirá invariablemente la hora de recepción y el estado en que se encuentra cada paquete electoral con base en la copia del recibo que se le extendió al funcionario de mesa directiva de casilla</a:t>
              </a:r>
              <a:r>
                <a:rPr lang="es-MX" sz="1400" dirty="0" smtClean="0"/>
                <a:t>.</a:t>
              </a:r>
            </a:p>
            <a:p>
              <a:pPr algn="just"/>
              <a:endParaRPr lang="es-MX" sz="800" dirty="0"/>
            </a:p>
            <a:p>
              <a:pPr algn="just"/>
              <a:r>
                <a:rPr lang="es-MX" sz="1400" b="1" dirty="0" smtClean="0">
                  <a:solidFill>
                    <a:srgbClr val="922E6E"/>
                  </a:solidFill>
                </a:rPr>
                <a:t>Se </a:t>
              </a:r>
              <a:r>
                <a:rPr lang="es-MX" sz="1400" b="1" dirty="0">
                  <a:solidFill>
                    <a:srgbClr val="922E6E"/>
                  </a:solidFill>
                </a:rPr>
                <a:t>constatará mediante el control </a:t>
              </a:r>
              <a:r>
                <a:rPr lang="es-MX" sz="1400" dirty="0"/>
                <a:t>que lleve a cabo el auxiliar de la bodega que todos y cada uno de los paquetes recibidos se encuentran bajo </a:t>
              </a:r>
              <a:r>
                <a:rPr lang="es-MX" sz="1400" dirty="0" smtClean="0"/>
                <a:t>resguardo.</a:t>
              </a:r>
              <a:endParaRPr lang="es-MX" sz="1400" dirty="0"/>
            </a:p>
          </p:txBody>
        </p:sp>
        <p:sp>
          <p:nvSpPr>
            <p:cNvPr id="14" name="13 Rectángulo"/>
            <p:cNvSpPr/>
            <p:nvPr/>
          </p:nvSpPr>
          <p:spPr>
            <a:xfrm>
              <a:off x="352207" y="2134210"/>
              <a:ext cx="8161887" cy="738664"/>
            </a:xfrm>
            <a:prstGeom prst="rect">
              <a:avLst/>
            </a:prstGeom>
          </p:spPr>
          <p:txBody>
            <a:bodyPr wrap="square">
              <a:spAutoFit/>
            </a:bodyPr>
            <a:lstStyle/>
            <a:p>
              <a:pPr algn="just"/>
              <a:r>
                <a:rPr lang="es-MX" sz="1400" dirty="0"/>
                <a:t>El </a:t>
              </a:r>
              <a:r>
                <a:rPr lang="es-MX" sz="1400" b="1" dirty="0">
                  <a:solidFill>
                    <a:srgbClr val="922E6E"/>
                  </a:solidFill>
                </a:rPr>
                <a:t>monitorísta de sesión Distrital y Municipal </a:t>
              </a:r>
              <a:r>
                <a:rPr lang="es-MX" sz="1400" dirty="0"/>
                <a:t>serán los responsables de resguardar los recibos de recepción de paquetes hasta su entrega a la Dirección Ejecutiva de Organización Electoral y Educación Cívica, para su digitalización y posterior entrega a la Secretaría Ejecutiva para los fines legales conducentes.</a:t>
              </a:r>
            </a:p>
          </p:txBody>
        </p:sp>
      </p:grpSp>
      <p:pic>
        <p:nvPicPr>
          <p:cNvPr id="1026" name="Picture 2" descr="MANUAL PARA EL DESARROLLO DE LOS CÓMPUTOS DISTRITALE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5337" y1="40426" x2="12640" y2="56738"/>
                        <a14:foregroundMark x1="25281" y1="41135" x2="25000" y2="67376"/>
                        <a14:foregroundMark x1="33989" y1="46099" x2="33989" y2="67376"/>
                        <a14:foregroundMark x1="44944" y1="44681" x2="42697" y2="79433"/>
                        <a14:foregroundMark x1="50281" y1="55319" x2="48876" y2="64539"/>
                        <a14:foregroundMark x1="41573" y1="73759" x2="42135" y2="75177"/>
                        <a14:foregroundMark x1="32584" y1="71631" x2="33989" y2="80851"/>
                        <a14:foregroundMark x1="28652" y1="57447" x2="35674" y2="61702"/>
                        <a14:foregroundMark x1="22753" y1="40426" x2="23596" y2="75887"/>
                        <a14:foregroundMark x1="13202" y1="56738" x2="19382" y2="63830"/>
                        <a14:foregroundMark x1="12640" y1="67376" x2="14326" y2="81560"/>
                        <a14:foregroundMark x1="16011" y1="73050" x2="16854" y2="82270"/>
                        <a14:foregroundMark x1="4775" y1="53901" x2="5337" y2="80851"/>
                        <a14:foregroundMark x1="2247" y1="54610" x2="3933" y2="58156"/>
                        <a14:foregroundMark x1="1404" y1="61702" x2="3090" y2="63121"/>
                        <a14:foregroundMark x1="61236" y1="6383" x2="85955" y2="5674"/>
                        <a14:foregroundMark x1="87079" y1="6383" x2="92978" y2="12766"/>
                        <a14:foregroundMark x1="92978" y1="12766" x2="92978" y2="12766"/>
                        <a14:foregroundMark x1="92978" y1="12766" x2="92978" y2="12766"/>
                        <a14:foregroundMark x1="54213" y1="9929" x2="53933" y2="70922"/>
                        <a14:foregroundMark x1="62079" y1="22695" x2="60955" y2="82979"/>
                        <a14:foregroundMark x1="85112" y1="20567" x2="85674" y2="44681"/>
                      </a14:backgroundRemoval>
                    </a14:imgEffect>
                  </a14:imgLayer>
                </a14:imgProps>
              </a:ext>
              <a:ext uri="{28A0092B-C50C-407E-A947-70E740481C1C}">
                <a14:useLocalDpi xmlns:a14="http://schemas.microsoft.com/office/drawing/2010/main" val="0"/>
              </a:ext>
            </a:extLst>
          </a:blip>
          <a:srcRect/>
          <a:stretch>
            <a:fillRect/>
          </a:stretch>
        </p:blipFill>
        <p:spPr bwMode="auto">
          <a:xfrm>
            <a:off x="791942" y="3699712"/>
            <a:ext cx="4201269" cy="2074413"/>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pie de página 1"/>
          <p:cNvSpPr>
            <a:spLocks noGrp="1"/>
          </p:cNvSpPr>
          <p:nvPr>
            <p:ph type="ftr" sz="quarter" idx="11"/>
          </p:nvPr>
        </p:nvSpPr>
        <p:spPr/>
        <p:txBody>
          <a:bodyPr/>
          <a:lstStyle/>
          <a:p>
            <a:r>
              <a:rPr lang="es-MX" dirty="0" smtClean="0"/>
              <a:t>MR 2024.</a:t>
            </a:r>
            <a:endParaRPr lang="es-MX" dirty="0"/>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3823" y="3699712"/>
            <a:ext cx="2992855" cy="2014366"/>
          </a:xfrm>
          <a:prstGeom prst="rect">
            <a:avLst/>
          </a:prstGeom>
          <a:effectLst>
            <a:glow rad="101600">
              <a:srgbClr val="922E6E">
                <a:alpha val="60000"/>
              </a:srgbClr>
            </a:glow>
          </a:effectLst>
        </p:spPr>
      </p:pic>
      <p:sp>
        <p:nvSpPr>
          <p:cNvPr id="4" name="Marcador de número de diapositiva 3"/>
          <p:cNvSpPr>
            <a:spLocks noGrp="1"/>
          </p:cNvSpPr>
          <p:nvPr>
            <p:ph type="sldNum" sz="quarter" idx="12"/>
          </p:nvPr>
        </p:nvSpPr>
        <p:spPr/>
        <p:txBody>
          <a:bodyPr/>
          <a:lstStyle/>
          <a:p>
            <a:fld id="{01DCEC54-42B0-43A0-B425-471A514466C7}" type="slidenum">
              <a:rPr lang="es-MX" smtClean="0"/>
              <a:t>76</a:t>
            </a:fld>
            <a:endParaRPr lang="es-MX" dirty="0"/>
          </a:p>
        </p:txBody>
      </p:sp>
    </p:spTree>
    <p:extLst>
      <p:ext uri="{BB962C8B-B14F-4D97-AF65-F5344CB8AC3E}">
        <p14:creationId xmlns:p14="http://schemas.microsoft.com/office/powerpoint/2010/main" val="3525569213"/>
      </p:ext>
    </p:extLst>
  </p:cSld>
  <p:clrMapOvr>
    <a:masterClrMapping/>
  </p:clrMapOvr>
  <p:transition>
    <p:circl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20898" y="210448"/>
            <a:ext cx="6448536" cy="369332"/>
          </a:xfrm>
          <a:prstGeom prst="rect">
            <a:avLst/>
          </a:prstGeom>
          <a:solidFill>
            <a:srgbClr val="7F2146"/>
          </a:solidFill>
        </p:spPr>
        <p:txBody>
          <a:bodyPr wrap="square">
            <a:spAutoFit/>
          </a:bodyPr>
          <a:lstStyle/>
          <a:p>
            <a:pPr algn="just"/>
            <a:r>
              <a:rPr lang="es-MX" b="1" dirty="0">
                <a:solidFill>
                  <a:schemeClr val="bg1"/>
                </a:solidFill>
              </a:rPr>
              <a:t>APERTURA Y CIERRE DE LA BODEGA PARA EL CÓMPUTO </a:t>
            </a:r>
            <a:r>
              <a:rPr lang="es-MX" b="1" dirty="0" smtClean="0">
                <a:solidFill>
                  <a:schemeClr val="bg1"/>
                </a:solidFill>
              </a:rPr>
              <a:t>DISTRITAL</a:t>
            </a:r>
            <a:endParaRPr lang="es-MX" b="1" dirty="0">
              <a:solidFill>
                <a:schemeClr val="bg1"/>
              </a:solidFill>
            </a:endParaRPr>
          </a:p>
        </p:txBody>
      </p:sp>
      <p:grpSp>
        <p:nvGrpSpPr>
          <p:cNvPr id="6" name="Grupo 5"/>
          <p:cNvGrpSpPr/>
          <p:nvPr/>
        </p:nvGrpSpPr>
        <p:grpSpPr>
          <a:xfrm>
            <a:off x="348763" y="877917"/>
            <a:ext cx="8328272" cy="2586006"/>
            <a:chOff x="348763" y="877917"/>
            <a:chExt cx="8328272" cy="2586006"/>
          </a:xfrm>
        </p:grpSpPr>
        <p:sp>
          <p:nvSpPr>
            <p:cNvPr id="5" name="Recortar rectángulo de esquina diagonal 4"/>
            <p:cNvSpPr/>
            <p:nvPr/>
          </p:nvSpPr>
          <p:spPr>
            <a:xfrm>
              <a:off x="348763" y="877917"/>
              <a:ext cx="8328272" cy="2369375"/>
            </a:xfrm>
            <a:prstGeom prst="snip2DiagRect">
              <a:avLst/>
            </a:prstGeom>
            <a:solidFill>
              <a:schemeClr val="bg1"/>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3"/>
            <p:cNvSpPr/>
            <p:nvPr/>
          </p:nvSpPr>
          <p:spPr>
            <a:xfrm>
              <a:off x="429605" y="930473"/>
              <a:ext cx="8166587" cy="2533450"/>
            </a:xfrm>
            <a:prstGeom prst="rect">
              <a:avLst/>
            </a:prstGeom>
          </p:spPr>
          <p:txBody>
            <a:bodyPr wrap="square">
              <a:spAutoFit/>
            </a:bodyPr>
            <a:lstStyle/>
            <a:p>
              <a:pPr marL="257175" indent="-173038" algn="just">
                <a:buClr>
                  <a:srgbClr val="922E6E"/>
                </a:buClr>
                <a:buFont typeface="Arial" panose="020B0604020202020204" pitchFamily="34" charset="0"/>
                <a:buChar char="•"/>
              </a:pPr>
              <a:r>
                <a:rPr lang="es-ES" sz="1200" b="1" dirty="0">
                  <a:solidFill>
                    <a:srgbClr val="922E6E"/>
                  </a:solidFill>
                </a:rPr>
                <a:t>Última etapa de la cadena de custodia.</a:t>
              </a:r>
            </a:p>
            <a:p>
              <a:pPr marL="257175" indent="-173038" algn="just">
                <a:buClr>
                  <a:srgbClr val="922E6E"/>
                </a:buClr>
                <a:buFont typeface="Arial" panose="020B0604020202020204" pitchFamily="34" charset="0"/>
                <a:buChar char="•"/>
              </a:pPr>
              <a:r>
                <a:rPr lang="es-ES" sz="1200" dirty="0"/>
                <a:t>El día del inicio de los cómputos se abrirá la bodega en presencia de integrantes del consejo.</a:t>
              </a:r>
            </a:p>
            <a:p>
              <a:pPr marL="257175" indent="-173038" algn="just">
                <a:buClr>
                  <a:srgbClr val="922E6E"/>
                </a:buClr>
                <a:buFont typeface="Arial" panose="020B0604020202020204" pitchFamily="34" charset="0"/>
                <a:buChar char="•"/>
              </a:pPr>
              <a:r>
                <a:rPr lang="es-ES" sz="1200" b="1" dirty="0">
                  <a:solidFill>
                    <a:srgbClr val="922E6E"/>
                  </a:solidFill>
                </a:rPr>
                <a:t>Presidencia</a:t>
              </a:r>
              <a:r>
                <a:rPr lang="es-ES" sz="1200" dirty="0"/>
                <a:t> mostrará que los </a:t>
              </a:r>
              <a:r>
                <a:rPr lang="es-ES" sz="1200" b="1" dirty="0">
                  <a:solidFill>
                    <a:srgbClr val="922E6E"/>
                  </a:solidFill>
                </a:rPr>
                <a:t>sellos están debidamente colocados</a:t>
              </a:r>
              <a:r>
                <a:rPr lang="es-ES" sz="1200" dirty="0">
                  <a:solidFill>
                    <a:srgbClr val="922E6E"/>
                  </a:solidFill>
                </a:rPr>
                <a:t> </a:t>
              </a:r>
              <a:r>
                <a:rPr lang="es-ES" sz="1200" dirty="0"/>
                <a:t>y </a:t>
              </a:r>
              <a:r>
                <a:rPr lang="es-ES" sz="1200" b="1" dirty="0">
                  <a:solidFill>
                    <a:srgbClr val="922E6E"/>
                  </a:solidFill>
                </a:rPr>
                <a:t>no han sido violad</a:t>
              </a:r>
              <a:r>
                <a:rPr lang="es-ES" sz="1200" b="1" dirty="0"/>
                <a:t>os</a:t>
              </a:r>
              <a:r>
                <a:rPr lang="es-ES" sz="1200" dirty="0"/>
                <a:t>. Luego, </a:t>
              </a:r>
              <a:r>
                <a:rPr lang="es-ES" sz="1200" b="1" dirty="0">
                  <a:solidFill>
                    <a:srgbClr val="922E6E"/>
                  </a:solidFill>
                </a:rPr>
                <a:t>ordenará la apertura de la bodega</a:t>
              </a:r>
              <a:r>
                <a:rPr lang="es-ES" sz="1200" dirty="0">
                  <a:solidFill>
                    <a:srgbClr val="922E6E"/>
                  </a:solidFill>
                </a:rPr>
                <a:t>.</a:t>
              </a:r>
            </a:p>
            <a:p>
              <a:pPr marL="257175" indent="-173038" algn="just">
                <a:buClr>
                  <a:srgbClr val="922E6E"/>
                </a:buClr>
                <a:buFont typeface="Arial" panose="020B0604020202020204" pitchFamily="34" charset="0"/>
                <a:buChar char="•"/>
              </a:pPr>
              <a:r>
                <a:rPr lang="es-ES" sz="1200" b="1" dirty="0">
                  <a:solidFill>
                    <a:srgbClr val="922E6E"/>
                  </a:solidFill>
                </a:rPr>
                <a:t>Integrantes de consejo y representantes</a:t>
              </a:r>
              <a:r>
                <a:rPr lang="es-ES" sz="1200" dirty="0">
                  <a:solidFill>
                    <a:srgbClr val="922E6E"/>
                  </a:solidFill>
                </a:rPr>
                <a:t> </a:t>
              </a:r>
              <a:r>
                <a:rPr lang="es-ES" sz="1200" dirty="0"/>
                <a:t>entrarán en la bodega para </a:t>
              </a:r>
              <a:r>
                <a:rPr lang="es-ES" sz="1200" b="1" dirty="0">
                  <a:solidFill>
                    <a:srgbClr val="922E6E"/>
                  </a:solidFill>
                </a:rPr>
                <a:t>constatar medidas de seguridad y estado físico de los paquetes</a:t>
              </a:r>
              <a:r>
                <a:rPr lang="es-ES" sz="1200" dirty="0">
                  <a:solidFill>
                    <a:srgbClr val="922E6E"/>
                  </a:solidFill>
                </a:rPr>
                <a:t>,</a:t>
              </a:r>
              <a:r>
                <a:rPr lang="es-ES" sz="1200" dirty="0"/>
                <a:t> anotándolo en el acta respectiva.</a:t>
              </a:r>
            </a:p>
            <a:p>
              <a:pPr marL="257175" indent="-173038" algn="just">
                <a:buClr>
                  <a:srgbClr val="922E6E"/>
                </a:buClr>
                <a:buFont typeface="Arial" panose="020B0604020202020204" pitchFamily="34" charset="0"/>
                <a:buChar char="•"/>
              </a:pPr>
              <a:r>
                <a:rPr lang="es-ES" sz="1200" dirty="0"/>
                <a:t>Se deberá garantizar la </a:t>
              </a:r>
              <a:r>
                <a:rPr lang="es-ES" sz="1200" b="1" dirty="0">
                  <a:solidFill>
                    <a:srgbClr val="922E6E"/>
                  </a:solidFill>
                </a:rPr>
                <a:t>idoneidad del personal de apoyo </a:t>
              </a:r>
              <a:r>
                <a:rPr lang="es-ES" sz="1200" dirty="0"/>
                <a:t>en el recuento o cotejo. Los </a:t>
              </a:r>
              <a:r>
                <a:rPr lang="es-ES" sz="1200" b="1" dirty="0">
                  <a:solidFill>
                    <a:srgbClr val="922E6E"/>
                  </a:solidFill>
                </a:rPr>
                <a:t>auxiliares de recuento, de captura y de verificación</a:t>
              </a:r>
              <a:r>
                <a:rPr lang="es-ES" sz="1200" b="1" dirty="0"/>
                <a:t> </a:t>
              </a:r>
              <a:r>
                <a:rPr lang="es-ES" sz="1200" dirty="0"/>
                <a:t>será designado de entre las y los </a:t>
              </a:r>
              <a:r>
                <a:rPr lang="es-ES" sz="1200" b="1" dirty="0">
                  <a:solidFill>
                    <a:srgbClr val="922E6E"/>
                  </a:solidFill>
                </a:rPr>
                <a:t>SE y CAE (CAEL)</a:t>
              </a:r>
              <a:r>
                <a:rPr lang="es-ES" sz="1200" dirty="0">
                  <a:solidFill>
                    <a:srgbClr val="922E6E"/>
                  </a:solidFill>
                </a:rPr>
                <a:t>. </a:t>
              </a:r>
              <a:r>
                <a:rPr lang="es-ES" sz="1200" dirty="0"/>
                <a:t>Personal que </a:t>
              </a:r>
              <a:r>
                <a:rPr lang="es-ES" sz="1200" b="1" dirty="0">
                  <a:solidFill>
                    <a:srgbClr val="922E6E"/>
                  </a:solidFill>
                </a:rPr>
                <a:t>se aprobará</a:t>
              </a:r>
              <a:r>
                <a:rPr lang="es-ES" sz="1200" dirty="0">
                  <a:solidFill>
                    <a:srgbClr val="922E6E"/>
                  </a:solidFill>
                </a:rPr>
                <a:t> a </a:t>
              </a:r>
              <a:r>
                <a:rPr lang="es-ES" sz="1200" b="1" dirty="0">
                  <a:solidFill>
                    <a:srgbClr val="922E6E"/>
                  </a:solidFill>
                </a:rPr>
                <a:t>más tardar</a:t>
              </a:r>
              <a:r>
                <a:rPr lang="es-ES" sz="1200" dirty="0">
                  <a:solidFill>
                    <a:srgbClr val="922E6E"/>
                  </a:solidFill>
                </a:rPr>
                <a:t> el </a:t>
              </a:r>
              <a:r>
                <a:rPr lang="es-ES" sz="1200" b="1" dirty="0">
                  <a:solidFill>
                    <a:srgbClr val="922E6E"/>
                  </a:solidFill>
                </a:rPr>
                <a:t>martes previo a la Jornada Electoral</a:t>
              </a:r>
              <a:r>
                <a:rPr lang="es-ES" sz="1200" dirty="0">
                  <a:solidFill>
                    <a:srgbClr val="922E6E"/>
                  </a:solidFill>
                </a:rPr>
                <a:t>.</a:t>
              </a:r>
            </a:p>
            <a:p>
              <a:pPr marL="257175" indent="-173038" algn="just">
                <a:buClr>
                  <a:srgbClr val="922E6E"/>
                </a:buClr>
                <a:buFont typeface="Arial" panose="020B0604020202020204" pitchFamily="34" charset="0"/>
                <a:buChar char="•"/>
              </a:pPr>
              <a:r>
                <a:rPr lang="es-ES" sz="1200" dirty="0"/>
                <a:t>En el </a:t>
              </a:r>
              <a:r>
                <a:rPr lang="es-ES" sz="1200" b="1" dirty="0">
                  <a:solidFill>
                    <a:srgbClr val="922E6E"/>
                  </a:solidFill>
                </a:rPr>
                <a:t>Acuerdo</a:t>
              </a:r>
              <a:r>
                <a:rPr lang="es-ES" sz="1200" dirty="0"/>
                <a:t> se incluirá </a:t>
              </a:r>
              <a:r>
                <a:rPr lang="es-ES" sz="1200" b="1" dirty="0">
                  <a:solidFill>
                    <a:srgbClr val="922E6E"/>
                  </a:solidFill>
                </a:rPr>
                <a:t>lista del personal auxiliar y sus funciones</a:t>
              </a:r>
              <a:r>
                <a:rPr lang="es-ES" sz="1200" dirty="0"/>
                <a:t>, incluyendo relevos.</a:t>
              </a:r>
            </a:p>
            <a:p>
              <a:pPr marL="257175" indent="-173038" algn="just">
                <a:buClr>
                  <a:srgbClr val="922E6E"/>
                </a:buClr>
                <a:buFont typeface="Arial" panose="020B0604020202020204" pitchFamily="34" charset="0"/>
                <a:buChar char="•"/>
              </a:pPr>
              <a:r>
                <a:rPr lang="es-ES" sz="1200" b="1" dirty="0">
                  <a:solidFill>
                    <a:srgbClr val="922E6E"/>
                  </a:solidFill>
                </a:rPr>
                <a:t>Planear las medidas de seguridad</a:t>
              </a:r>
              <a:r>
                <a:rPr lang="es-ES" sz="1200" dirty="0">
                  <a:solidFill>
                    <a:srgbClr val="922E6E"/>
                  </a:solidFill>
                </a:rPr>
                <a:t> </a:t>
              </a:r>
              <a:r>
                <a:rPr lang="es-ES" sz="1200" dirty="0"/>
                <a:t>para los espacios disponibles para el recuento y traslado oportuno y seguro de los paquetes electorales.</a:t>
              </a:r>
            </a:p>
            <a:p>
              <a:pPr marL="257175" indent="-257175" algn="just">
                <a:lnSpc>
                  <a:spcPct val="110000"/>
                </a:lnSpc>
                <a:buFont typeface="Arial" panose="020B0604020202020204" pitchFamily="34" charset="0"/>
                <a:buChar char="•"/>
              </a:pPr>
              <a:endParaRPr lang="es-ES" sz="1400" dirty="0">
                <a:solidFill>
                  <a:srgbClr val="7F2146"/>
                </a:solidFill>
              </a:endParaRPr>
            </a:p>
          </p:txBody>
        </p:sp>
      </p:gr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088" y="3686518"/>
            <a:ext cx="3776133" cy="2124075"/>
          </a:xfrm>
          <a:prstGeom prst="rect">
            <a:avLst/>
          </a:prstGeom>
          <a:ln>
            <a:solidFill>
              <a:srgbClr val="922E6E"/>
            </a:solidFill>
          </a:ln>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408" y="3799981"/>
            <a:ext cx="3094066" cy="1839748"/>
          </a:xfrm>
          <a:prstGeom prst="rect">
            <a:avLst/>
          </a:prstGeom>
          <a:ln>
            <a:solidFill>
              <a:srgbClr val="922E6E"/>
            </a:solidFill>
          </a:ln>
        </p:spPr>
      </p:pic>
      <p:sp>
        <p:nvSpPr>
          <p:cNvPr id="9" name="Marcador de pie de página 8"/>
          <p:cNvSpPr>
            <a:spLocks noGrp="1"/>
          </p:cNvSpPr>
          <p:nvPr>
            <p:ph type="ftr" sz="quarter" idx="11"/>
          </p:nvPr>
        </p:nvSpPr>
        <p:spPr/>
        <p:txBody>
          <a:bodyPr/>
          <a:lstStyle/>
          <a:p>
            <a:r>
              <a:rPr lang="es-MX" dirty="0" smtClean="0"/>
              <a:t>MR 2024.</a:t>
            </a:r>
            <a:endParaRPr lang="es-MX" dirty="0"/>
          </a:p>
        </p:txBody>
      </p:sp>
      <p:sp>
        <p:nvSpPr>
          <p:cNvPr id="10" name="Marcador de número de diapositiva 9"/>
          <p:cNvSpPr>
            <a:spLocks noGrp="1"/>
          </p:cNvSpPr>
          <p:nvPr>
            <p:ph type="sldNum" sz="quarter" idx="12"/>
          </p:nvPr>
        </p:nvSpPr>
        <p:spPr/>
        <p:txBody>
          <a:bodyPr/>
          <a:lstStyle/>
          <a:p>
            <a:fld id="{01DCEC54-42B0-43A0-B425-471A514466C7}" type="slidenum">
              <a:rPr lang="es-MX" smtClean="0"/>
              <a:t>77</a:t>
            </a:fld>
            <a:endParaRPr lang="es-MX" dirty="0"/>
          </a:p>
        </p:txBody>
      </p:sp>
      <p:sp>
        <p:nvSpPr>
          <p:cNvPr id="2" name="Título 1"/>
          <p:cNvSpPr>
            <a:spLocks noGrp="1"/>
          </p:cNvSpPr>
          <p:nvPr>
            <p:ph type="title"/>
          </p:nvPr>
        </p:nvSpPr>
        <p:spPr>
          <a:xfrm>
            <a:off x="569549" y="-769258"/>
            <a:ext cx="7886700" cy="1325563"/>
          </a:xfrm>
        </p:spPr>
        <p:txBody>
          <a:bodyPr/>
          <a:lstStyle/>
          <a:p>
            <a:pPr rtl="0" eaLnBrk="1" latinLnBrk="0" hangingPunct="1"/>
            <a:r>
              <a:rPr lang="es-MX" sz="1800" b="1" kern="1200" dirty="0" smtClean="0">
                <a:solidFill>
                  <a:srgbClr val="FFFFFF"/>
                </a:solidFill>
                <a:effectLst/>
                <a:latin typeface="Calibri" panose="020F0502020204030204" pitchFamily="34" charset="0"/>
                <a:ea typeface="+mn-ea"/>
                <a:cs typeface="+mn-cs"/>
              </a:rPr>
              <a:t>APERTURA Y CIERRE DE LA BODEGA PARA EL CÓMPUTO DISTRITAL</a:t>
            </a:r>
            <a:endParaRPr lang="es-MX" dirty="0" smtClean="0">
              <a:effectLst/>
            </a:endParaRPr>
          </a:p>
          <a:p>
            <a:endParaRPr lang="es-MX" dirty="0"/>
          </a:p>
        </p:txBody>
      </p:sp>
    </p:spTree>
    <p:extLst>
      <p:ext uri="{BB962C8B-B14F-4D97-AF65-F5344CB8AC3E}">
        <p14:creationId xmlns:p14="http://schemas.microsoft.com/office/powerpoint/2010/main" val="1306589322"/>
      </p:ext>
    </p:extLst>
  </p:cSld>
  <p:clrMapOvr>
    <a:masterClrMapping/>
  </p:clrMapOvr>
  <p:transition>
    <p:circl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40027" y="260689"/>
            <a:ext cx="6493335" cy="369332"/>
          </a:xfrm>
          <a:prstGeom prst="rect">
            <a:avLst/>
          </a:prstGeom>
          <a:solidFill>
            <a:srgbClr val="7F2146"/>
          </a:solidFill>
        </p:spPr>
        <p:txBody>
          <a:bodyPr wrap="square">
            <a:spAutoFit/>
          </a:bodyPr>
          <a:lstStyle/>
          <a:p>
            <a:pPr algn="just"/>
            <a:r>
              <a:rPr lang="es-MX" b="1" dirty="0">
                <a:solidFill>
                  <a:schemeClr val="bg1"/>
                </a:solidFill>
              </a:rPr>
              <a:t>APERTURA Y CIERRE DE LA BODEGA PARA EL CÓMPUTO </a:t>
            </a:r>
            <a:r>
              <a:rPr lang="es-MX" b="1" dirty="0" smtClean="0">
                <a:solidFill>
                  <a:schemeClr val="bg1"/>
                </a:solidFill>
              </a:rPr>
              <a:t>DISTRITAL</a:t>
            </a:r>
            <a:endParaRPr lang="es-MX" b="1" dirty="0">
              <a:solidFill>
                <a:schemeClr val="bg1"/>
              </a:solidFill>
            </a:endParaRPr>
          </a:p>
        </p:txBody>
      </p:sp>
      <p:sp>
        <p:nvSpPr>
          <p:cNvPr id="8" name="Marcador de pie de página 7"/>
          <p:cNvSpPr>
            <a:spLocks noGrp="1"/>
          </p:cNvSpPr>
          <p:nvPr>
            <p:ph type="ftr" sz="quarter" idx="11"/>
          </p:nvPr>
        </p:nvSpPr>
        <p:spPr>
          <a:xfrm>
            <a:off x="2870874" y="6414662"/>
            <a:ext cx="3086100" cy="365125"/>
          </a:xfrm>
        </p:spPr>
        <p:txBody>
          <a:bodyPr/>
          <a:lstStyle/>
          <a:p>
            <a:r>
              <a:rPr lang="es-MX" dirty="0" smtClean="0"/>
              <a:t>MR 2024.</a:t>
            </a:r>
            <a:endParaRPr lang="es-MX" dirty="0"/>
          </a:p>
        </p:txBody>
      </p:sp>
      <p:sp>
        <p:nvSpPr>
          <p:cNvPr id="9" name="Marcador de número de diapositiva 8"/>
          <p:cNvSpPr>
            <a:spLocks noGrp="1"/>
          </p:cNvSpPr>
          <p:nvPr>
            <p:ph type="sldNum" sz="quarter" idx="12"/>
          </p:nvPr>
        </p:nvSpPr>
        <p:spPr/>
        <p:txBody>
          <a:bodyPr/>
          <a:lstStyle/>
          <a:p>
            <a:fld id="{01DCEC54-42B0-43A0-B425-471A514466C7}" type="slidenum">
              <a:rPr lang="es-MX" smtClean="0"/>
              <a:t>78</a:t>
            </a:fld>
            <a:endParaRPr lang="es-MX" dirty="0"/>
          </a:p>
        </p:txBody>
      </p:sp>
      <p:grpSp>
        <p:nvGrpSpPr>
          <p:cNvPr id="29" name="Grupo 28"/>
          <p:cNvGrpSpPr/>
          <p:nvPr/>
        </p:nvGrpSpPr>
        <p:grpSpPr>
          <a:xfrm>
            <a:off x="133350" y="794194"/>
            <a:ext cx="8825499" cy="5664940"/>
            <a:chOff x="133350" y="794194"/>
            <a:chExt cx="8825499" cy="566494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504" y="3443137"/>
              <a:ext cx="2306077" cy="1183684"/>
            </a:xfrm>
            <a:prstGeom prst="rect">
              <a:avLst/>
            </a:prstGeom>
          </p:spPr>
        </p:pic>
        <p:sp>
          <p:nvSpPr>
            <p:cNvPr id="10" name="Pentágono 9"/>
            <p:cNvSpPr/>
            <p:nvPr/>
          </p:nvSpPr>
          <p:spPr>
            <a:xfrm rot="5400000">
              <a:off x="1288863" y="523271"/>
              <a:ext cx="978408" cy="2219126"/>
            </a:xfrm>
            <a:prstGeom prst="homePlate">
              <a:avLst/>
            </a:prstGeom>
            <a:solidFill>
              <a:srgbClr val="70AD47">
                <a:lumMod val="40000"/>
                <a:lumOff val="60000"/>
              </a:srgbClr>
            </a:solidFill>
            <a:ln w="12700" cap="flat" cmpd="sng" algn="ctr">
              <a:solidFill>
                <a:srgbClr val="70AD47">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Rectángulo 10"/>
            <p:cNvSpPr/>
            <p:nvPr/>
          </p:nvSpPr>
          <p:spPr>
            <a:xfrm>
              <a:off x="932423" y="1210810"/>
              <a:ext cx="1773176" cy="318229"/>
            </a:xfrm>
            <a:prstGeom prst="rect">
              <a:avLst/>
            </a:prstGeom>
          </p:spPr>
          <p:txBody>
            <a:bodyPr wrap="square">
              <a:spAutoFit/>
            </a:bodyPr>
            <a:lstStyle/>
            <a:p>
              <a:pPr algn="ctr">
                <a:lnSpc>
                  <a:spcPct val="115000"/>
                </a:lnSpc>
                <a:buSzPts val="1200"/>
                <a:tabLst>
                  <a:tab pos="985520" algn="l"/>
                </a:tabLst>
              </a:pPr>
              <a:r>
                <a:rPr lang="es-ES" sz="1400" b="1" dirty="0" smtClean="0">
                  <a:solidFill>
                    <a:srgbClr val="70AD47">
                      <a:lumMod val="50000"/>
                    </a:srgbClr>
                  </a:solidFill>
                  <a:latin typeface="Arial" panose="020B0604020202020204" pitchFamily="34" charset="0"/>
                  <a:ea typeface="Tahoma" panose="020B0604030504040204" pitchFamily="34" charset="0"/>
                </a:rPr>
                <a:t>Bodega Electoral</a:t>
              </a:r>
              <a:endParaRPr lang="es-MX" sz="1400" b="1" dirty="0">
                <a:solidFill>
                  <a:srgbClr val="70AD47">
                    <a:lumMod val="50000"/>
                  </a:srgbClr>
                </a:solidFill>
                <a:latin typeface="Tahoma" panose="020B0604030504040204" pitchFamily="34" charset="0"/>
                <a:ea typeface="Tahoma" panose="020B0604030504040204" pitchFamily="34" charset="0"/>
              </a:endParaRPr>
            </a:p>
          </p:txBody>
        </p:sp>
        <p:cxnSp>
          <p:nvCxnSpPr>
            <p:cNvPr id="12" name="Conector recto 11"/>
            <p:cNvCxnSpPr/>
            <p:nvPr/>
          </p:nvCxnSpPr>
          <p:spPr>
            <a:xfrm>
              <a:off x="2887630" y="1474754"/>
              <a:ext cx="1119117" cy="0"/>
            </a:xfrm>
            <a:prstGeom prst="line">
              <a:avLst/>
            </a:prstGeom>
            <a:noFill/>
            <a:ln w="28575" cap="flat" cmpd="sng" algn="ctr">
              <a:solidFill>
                <a:srgbClr val="70AD47">
                  <a:lumMod val="75000"/>
                </a:srgbClr>
              </a:solidFill>
              <a:prstDash val="solid"/>
              <a:miter lim="800000"/>
            </a:ln>
            <a:effectLst/>
          </p:spPr>
        </p:cxnSp>
        <p:sp>
          <p:nvSpPr>
            <p:cNvPr id="14" name="Elipse 13"/>
            <p:cNvSpPr/>
            <p:nvPr/>
          </p:nvSpPr>
          <p:spPr>
            <a:xfrm>
              <a:off x="150106" y="794194"/>
              <a:ext cx="854765" cy="833232"/>
            </a:xfrm>
            <a:prstGeom prst="ellipse">
              <a:avLst/>
            </a:prstGeom>
            <a:solidFill>
              <a:srgbClr val="70AD47">
                <a:lumMod val="75000"/>
              </a:srgbClr>
            </a:solidFill>
            <a:ln w="12700" cap="flat" cmpd="sng" algn="ctr">
              <a:solidFill>
                <a:srgbClr val="70AD47">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CuadroTexto 14"/>
            <p:cNvSpPr txBox="1"/>
            <p:nvPr/>
          </p:nvSpPr>
          <p:spPr>
            <a:xfrm>
              <a:off x="342845" y="966510"/>
              <a:ext cx="457200" cy="461665"/>
            </a:xfrm>
            <a:prstGeom prst="rect">
              <a:avLst/>
            </a:prstGeom>
            <a:noFill/>
          </p:spPr>
          <p:txBody>
            <a:bodyPr wrap="square" rtlCol="0">
              <a:spAutoFit/>
            </a:bodyPr>
            <a:lstStyle/>
            <a:p>
              <a:pPr algn="ctr"/>
              <a:r>
                <a:rPr lang="es-MX" sz="2400" b="1" dirty="0" smtClean="0">
                  <a:solidFill>
                    <a:prstClr val="white"/>
                  </a:solidFill>
                  <a:latin typeface="Arial" panose="020B0604020202020204" pitchFamily="34" charset="0"/>
                  <a:cs typeface="Arial" panose="020B0604020202020204" pitchFamily="34" charset="0"/>
                </a:rPr>
                <a:t>A</a:t>
              </a:r>
              <a:endParaRPr lang="es-MX" b="1" dirty="0">
                <a:solidFill>
                  <a:prstClr val="white"/>
                </a:solidFill>
                <a:latin typeface="Arial" panose="020B0604020202020204" pitchFamily="34" charset="0"/>
                <a:cs typeface="Arial" panose="020B0604020202020204" pitchFamily="34" charset="0"/>
              </a:endParaRPr>
            </a:p>
          </p:txBody>
        </p:sp>
        <p:cxnSp>
          <p:nvCxnSpPr>
            <p:cNvPr id="16" name="Conector recto 15"/>
            <p:cNvCxnSpPr/>
            <p:nvPr/>
          </p:nvCxnSpPr>
          <p:spPr>
            <a:xfrm>
              <a:off x="4009348" y="997580"/>
              <a:ext cx="0" cy="1044000"/>
            </a:xfrm>
            <a:prstGeom prst="line">
              <a:avLst/>
            </a:prstGeom>
            <a:noFill/>
            <a:ln w="28575" cap="flat" cmpd="sng" algn="ctr">
              <a:solidFill>
                <a:srgbClr val="70AD47">
                  <a:lumMod val="75000"/>
                </a:srgbClr>
              </a:solidFill>
              <a:prstDash val="solid"/>
              <a:miter lim="800000"/>
            </a:ln>
            <a:effectLst/>
          </p:spPr>
        </p:cxnSp>
        <p:sp>
          <p:nvSpPr>
            <p:cNvPr id="17" name="Pentágono 16"/>
            <p:cNvSpPr/>
            <p:nvPr/>
          </p:nvSpPr>
          <p:spPr>
            <a:xfrm rot="5400000">
              <a:off x="1272107" y="1722625"/>
              <a:ext cx="978408" cy="2219126"/>
            </a:xfrm>
            <a:prstGeom prst="homePlate">
              <a:avLst/>
            </a:prstGeom>
            <a:solidFill>
              <a:schemeClr val="accent2">
                <a:lumMod val="40000"/>
                <a:lumOff val="60000"/>
              </a:schemeClr>
            </a:solidFill>
            <a:ln w="12700" cap="flat" cmpd="sng" algn="ctr">
              <a:solidFill>
                <a:schemeClr val="accent2">
                  <a:lumMod val="40000"/>
                  <a:lumOff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Rectángulo 17"/>
            <p:cNvSpPr/>
            <p:nvPr/>
          </p:nvSpPr>
          <p:spPr>
            <a:xfrm>
              <a:off x="972817" y="2372064"/>
              <a:ext cx="1773176" cy="587853"/>
            </a:xfrm>
            <a:prstGeom prst="rect">
              <a:avLst/>
            </a:prstGeom>
          </p:spPr>
          <p:txBody>
            <a:bodyPr wrap="square">
              <a:spAutoFit/>
            </a:bodyPr>
            <a:lstStyle/>
            <a:p>
              <a:pPr algn="ctr">
                <a:lnSpc>
                  <a:spcPct val="115000"/>
                </a:lnSpc>
                <a:buSzPts val="1200"/>
                <a:tabLst>
                  <a:tab pos="985520" algn="l"/>
                </a:tabLst>
              </a:pPr>
              <a:r>
                <a:rPr lang="es-ES" sz="1400" b="1" dirty="0" smtClean="0">
                  <a:solidFill>
                    <a:schemeClr val="accent2">
                      <a:lumMod val="75000"/>
                    </a:schemeClr>
                  </a:solidFill>
                  <a:latin typeface="Arial" panose="020B0604020202020204" pitchFamily="34" charset="0"/>
                  <a:ea typeface="Tahoma" panose="020B0604030504040204" pitchFamily="34" charset="0"/>
                </a:rPr>
                <a:t>Auxiliar de Traslado del GT</a:t>
              </a:r>
              <a:endParaRPr lang="es-MX" sz="1400" b="1" dirty="0">
                <a:solidFill>
                  <a:schemeClr val="accent2">
                    <a:lumMod val="75000"/>
                  </a:schemeClr>
                </a:solidFill>
                <a:latin typeface="Tahoma" panose="020B0604030504040204" pitchFamily="34" charset="0"/>
                <a:ea typeface="Tahoma" panose="020B0604030504040204" pitchFamily="34" charset="0"/>
              </a:endParaRPr>
            </a:p>
          </p:txBody>
        </p:sp>
        <p:cxnSp>
          <p:nvCxnSpPr>
            <p:cNvPr id="19" name="Conector recto 18"/>
            <p:cNvCxnSpPr/>
            <p:nvPr/>
          </p:nvCxnSpPr>
          <p:spPr>
            <a:xfrm>
              <a:off x="2870874" y="2674108"/>
              <a:ext cx="1119117" cy="0"/>
            </a:xfrm>
            <a:prstGeom prst="line">
              <a:avLst/>
            </a:prstGeom>
            <a:noFill/>
            <a:ln w="28575" cap="flat" cmpd="sng" algn="ctr">
              <a:solidFill>
                <a:schemeClr val="accent2">
                  <a:lumMod val="75000"/>
                </a:schemeClr>
              </a:solidFill>
              <a:prstDash val="solid"/>
              <a:miter lim="800000"/>
            </a:ln>
            <a:effectLst/>
          </p:spPr>
        </p:cxnSp>
        <p:sp>
          <p:nvSpPr>
            <p:cNvPr id="20" name="Elipse 19"/>
            <p:cNvSpPr/>
            <p:nvPr/>
          </p:nvSpPr>
          <p:spPr>
            <a:xfrm>
              <a:off x="133350" y="1993548"/>
              <a:ext cx="854765" cy="833232"/>
            </a:xfrm>
            <a:prstGeom prst="ellipse">
              <a:avLst/>
            </a:prstGeom>
            <a:solidFill>
              <a:schemeClr val="accent2">
                <a:lumMod val="20000"/>
                <a:lumOff val="80000"/>
              </a:schemeClr>
            </a:solidFill>
            <a:ln w="12700" cap="flat" cmpd="sng" algn="ctr">
              <a:solidFill>
                <a:schemeClr val="accent2">
                  <a:lumMod val="40000"/>
                  <a:lumOff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1" name="CuadroTexto 20"/>
            <p:cNvSpPr txBox="1"/>
            <p:nvPr/>
          </p:nvSpPr>
          <p:spPr>
            <a:xfrm>
              <a:off x="326089" y="2165864"/>
              <a:ext cx="457200" cy="461665"/>
            </a:xfrm>
            <a:prstGeom prst="rect">
              <a:avLst/>
            </a:prstGeom>
            <a:noFill/>
          </p:spPr>
          <p:txBody>
            <a:bodyPr wrap="square" rtlCol="0">
              <a:spAutoFit/>
            </a:bodyPr>
            <a:lstStyle/>
            <a:p>
              <a:pPr algn="ctr"/>
              <a:r>
                <a:rPr lang="es-MX" sz="2400" b="1" dirty="0" smtClean="0">
                  <a:solidFill>
                    <a:schemeClr val="accent2">
                      <a:lumMod val="75000"/>
                    </a:schemeClr>
                  </a:solidFill>
                  <a:latin typeface="Arial" panose="020B0604020202020204" pitchFamily="34" charset="0"/>
                  <a:cs typeface="Arial" panose="020B0604020202020204" pitchFamily="34" charset="0"/>
                </a:rPr>
                <a:t>B</a:t>
              </a:r>
              <a:endParaRPr lang="es-MX" b="1" dirty="0">
                <a:solidFill>
                  <a:schemeClr val="accent2">
                    <a:lumMod val="75000"/>
                  </a:schemeClr>
                </a:solidFill>
                <a:latin typeface="Arial" panose="020B0604020202020204" pitchFamily="34" charset="0"/>
                <a:cs typeface="Arial" panose="020B0604020202020204" pitchFamily="34" charset="0"/>
              </a:endParaRPr>
            </a:p>
          </p:txBody>
        </p:sp>
        <p:cxnSp>
          <p:nvCxnSpPr>
            <p:cNvPr id="22" name="Conector recto 21"/>
            <p:cNvCxnSpPr/>
            <p:nvPr/>
          </p:nvCxnSpPr>
          <p:spPr>
            <a:xfrm>
              <a:off x="3992592" y="2196934"/>
              <a:ext cx="0" cy="1044000"/>
            </a:xfrm>
            <a:prstGeom prst="line">
              <a:avLst/>
            </a:prstGeom>
            <a:noFill/>
            <a:ln w="28575" cap="flat" cmpd="sng" algn="ctr">
              <a:solidFill>
                <a:schemeClr val="accent2">
                  <a:lumMod val="75000"/>
                </a:schemeClr>
              </a:solidFill>
              <a:prstDash val="solid"/>
              <a:miter lim="800000"/>
            </a:ln>
            <a:effectLst/>
          </p:spPr>
        </p:cxnSp>
        <p:sp>
          <p:nvSpPr>
            <p:cNvPr id="23" name="Pentágono 22"/>
            <p:cNvSpPr/>
            <p:nvPr/>
          </p:nvSpPr>
          <p:spPr>
            <a:xfrm rot="5400000">
              <a:off x="1326963" y="4332475"/>
              <a:ext cx="978408" cy="2219126"/>
            </a:xfrm>
            <a:prstGeom prst="homePlate">
              <a:avLst/>
            </a:prstGeom>
            <a:solidFill>
              <a:schemeClr val="accent5">
                <a:lumMod val="20000"/>
                <a:lumOff val="80000"/>
              </a:schemeClr>
            </a:solidFill>
            <a:ln w="12700" cap="flat" cmpd="sng" algn="ctr">
              <a:solidFill>
                <a:schemeClr val="accent5">
                  <a:lumMod val="40000"/>
                  <a:lumOff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 name="Rectángulo 23"/>
            <p:cNvSpPr/>
            <p:nvPr/>
          </p:nvSpPr>
          <p:spPr>
            <a:xfrm>
              <a:off x="1029967" y="5118235"/>
              <a:ext cx="1773176" cy="318229"/>
            </a:xfrm>
            <a:prstGeom prst="rect">
              <a:avLst/>
            </a:prstGeom>
          </p:spPr>
          <p:txBody>
            <a:bodyPr wrap="square">
              <a:spAutoFit/>
            </a:bodyPr>
            <a:lstStyle/>
            <a:p>
              <a:pPr algn="ctr">
                <a:lnSpc>
                  <a:spcPct val="115000"/>
                </a:lnSpc>
                <a:buSzPts val="1200"/>
                <a:tabLst>
                  <a:tab pos="985520" algn="l"/>
                </a:tabLst>
              </a:pPr>
              <a:r>
                <a:rPr lang="es-ES" sz="1400" b="1" dirty="0" smtClean="0">
                  <a:solidFill>
                    <a:schemeClr val="accent5">
                      <a:lumMod val="75000"/>
                    </a:schemeClr>
                  </a:solidFill>
                  <a:latin typeface="Arial" panose="020B0604020202020204" pitchFamily="34" charset="0"/>
                  <a:ea typeface="Tahoma" panose="020B0604030504040204" pitchFamily="34" charset="0"/>
                </a:rPr>
                <a:t>Sede Alterna</a:t>
              </a:r>
              <a:endParaRPr lang="es-MX" sz="1400" b="1" dirty="0">
                <a:solidFill>
                  <a:schemeClr val="accent5">
                    <a:lumMod val="75000"/>
                  </a:schemeClr>
                </a:solidFill>
                <a:latin typeface="Tahoma" panose="020B0604030504040204" pitchFamily="34" charset="0"/>
                <a:ea typeface="Tahoma" panose="020B0604030504040204" pitchFamily="34" charset="0"/>
              </a:endParaRPr>
            </a:p>
          </p:txBody>
        </p:sp>
        <p:cxnSp>
          <p:nvCxnSpPr>
            <p:cNvPr id="25" name="Conector recto 24"/>
            <p:cNvCxnSpPr/>
            <p:nvPr/>
          </p:nvCxnSpPr>
          <p:spPr>
            <a:xfrm>
              <a:off x="2896721" y="5237379"/>
              <a:ext cx="1119117" cy="0"/>
            </a:xfrm>
            <a:prstGeom prst="line">
              <a:avLst/>
            </a:prstGeom>
            <a:noFill/>
            <a:ln w="28575" cap="flat" cmpd="sng" algn="ctr">
              <a:solidFill>
                <a:schemeClr val="accent5">
                  <a:lumMod val="75000"/>
                </a:schemeClr>
              </a:solidFill>
              <a:prstDash val="solid"/>
              <a:miter lim="800000"/>
            </a:ln>
            <a:effectLst/>
          </p:spPr>
        </p:cxnSp>
        <p:sp>
          <p:nvSpPr>
            <p:cNvPr id="26" name="Elipse 25"/>
            <p:cNvSpPr/>
            <p:nvPr/>
          </p:nvSpPr>
          <p:spPr>
            <a:xfrm>
              <a:off x="188206" y="4603398"/>
              <a:ext cx="854765" cy="833232"/>
            </a:xfrm>
            <a:prstGeom prst="ellipse">
              <a:avLst/>
            </a:prstGeom>
            <a:solidFill>
              <a:schemeClr val="accent5">
                <a:lumMod val="60000"/>
                <a:lumOff val="40000"/>
              </a:schemeClr>
            </a:solidFill>
            <a:ln w="12700" cap="flat" cmpd="sng" algn="ctr">
              <a:solidFill>
                <a:srgbClr val="70AD47">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7" name="CuadroTexto 26"/>
            <p:cNvSpPr txBox="1"/>
            <p:nvPr/>
          </p:nvSpPr>
          <p:spPr>
            <a:xfrm>
              <a:off x="380945" y="4775714"/>
              <a:ext cx="457200" cy="461665"/>
            </a:xfrm>
            <a:prstGeom prst="rect">
              <a:avLst/>
            </a:prstGeom>
            <a:noFill/>
          </p:spPr>
          <p:txBody>
            <a:bodyPr wrap="square" rtlCol="0">
              <a:spAutoFit/>
            </a:bodyPr>
            <a:lstStyle/>
            <a:p>
              <a:pPr algn="ctr"/>
              <a:r>
                <a:rPr lang="es-MX" sz="2400" b="1" dirty="0" smtClean="0">
                  <a:solidFill>
                    <a:schemeClr val="accent5">
                      <a:lumMod val="75000"/>
                    </a:schemeClr>
                  </a:solidFill>
                  <a:latin typeface="Arial" panose="020B0604020202020204" pitchFamily="34" charset="0"/>
                  <a:cs typeface="Arial" panose="020B0604020202020204" pitchFamily="34" charset="0"/>
                </a:rPr>
                <a:t>C</a:t>
              </a:r>
              <a:endParaRPr lang="es-MX" b="1" dirty="0">
                <a:solidFill>
                  <a:schemeClr val="accent5">
                    <a:lumMod val="75000"/>
                  </a:schemeClr>
                </a:solidFill>
                <a:latin typeface="Arial" panose="020B0604020202020204" pitchFamily="34" charset="0"/>
                <a:cs typeface="Arial" panose="020B0604020202020204" pitchFamily="34" charset="0"/>
              </a:endParaRPr>
            </a:p>
          </p:txBody>
        </p:sp>
        <p:cxnSp>
          <p:nvCxnSpPr>
            <p:cNvPr id="28" name="Conector recto 27"/>
            <p:cNvCxnSpPr/>
            <p:nvPr/>
          </p:nvCxnSpPr>
          <p:spPr>
            <a:xfrm>
              <a:off x="4044847" y="3648434"/>
              <a:ext cx="0" cy="2628000"/>
            </a:xfrm>
            <a:prstGeom prst="line">
              <a:avLst/>
            </a:prstGeom>
            <a:noFill/>
            <a:ln w="28575" cap="flat" cmpd="sng" algn="ctr">
              <a:solidFill>
                <a:schemeClr val="accent5">
                  <a:lumMod val="75000"/>
                </a:schemeClr>
              </a:solidFill>
              <a:prstDash val="solid"/>
              <a:miter lim="800000"/>
            </a:ln>
            <a:effectLst/>
          </p:spPr>
        </p:cxnSp>
        <p:sp>
          <p:nvSpPr>
            <p:cNvPr id="13" name="Rectángulo 12"/>
            <p:cNvSpPr/>
            <p:nvPr/>
          </p:nvSpPr>
          <p:spPr>
            <a:xfrm>
              <a:off x="4015838" y="1214160"/>
              <a:ext cx="4943011" cy="523220"/>
            </a:xfrm>
            <a:prstGeom prst="rect">
              <a:avLst/>
            </a:prstGeom>
          </p:spPr>
          <p:txBody>
            <a:bodyPr wrap="square">
              <a:spAutoFit/>
            </a:bodyPr>
            <a:lstStyle/>
            <a:p>
              <a:pPr algn="just"/>
              <a:r>
                <a:rPr lang="es-ES" sz="1400" dirty="0" smtClean="0">
                  <a:solidFill>
                    <a:prstClr val="black"/>
                  </a:solidFill>
                  <a:ea typeface="Tahoma" panose="020B0604030504040204" pitchFamily="34" charset="0"/>
                </a:rPr>
                <a:t>En ningún caso podrá habilitarse para realizar el cómputo.</a:t>
              </a:r>
            </a:p>
            <a:p>
              <a:pPr algn="just"/>
              <a:endParaRPr lang="es-ES" sz="1400" dirty="0">
                <a:solidFill>
                  <a:prstClr val="black"/>
                </a:solidFill>
                <a:latin typeface="Arial" panose="020B0604020202020204" pitchFamily="34" charset="0"/>
                <a:ea typeface="Tahoma" panose="020B0604030504040204" pitchFamily="34" charset="0"/>
              </a:endParaRPr>
            </a:p>
          </p:txBody>
        </p:sp>
        <p:sp>
          <p:nvSpPr>
            <p:cNvPr id="2" name="Rectángulo 1"/>
            <p:cNvSpPr/>
            <p:nvPr/>
          </p:nvSpPr>
          <p:spPr>
            <a:xfrm>
              <a:off x="4143082" y="2451651"/>
              <a:ext cx="3464538" cy="307777"/>
            </a:xfrm>
            <a:prstGeom prst="rect">
              <a:avLst/>
            </a:prstGeom>
          </p:spPr>
          <p:txBody>
            <a:bodyPr wrap="none">
              <a:spAutoFit/>
            </a:bodyPr>
            <a:lstStyle/>
            <a:p>
              <a:r>
                <a:rPr lang="es-MX" sz="1400" dirty="0"/>
                <a:t>Llevará paquetes de bodega a PR y viceversa.</a:t>
              </a:r>
            </a:p>
          </p:txBody>
        </p:sp>
        <p:sp>
          <p:nvSpPr>
            <p:cNvPr id="5" name="Rectángulo 4"/>
            <p:cNvSpPr/>
            <p:nvPr/>
          </p:nvSpPr>
          <p:spPr>
            <a:xfrm>
              <a:off x="4094540" y="3566034"/>
              <a:ext cx="4864309" cy="2893100"/>
            </a:xfrm>
            <a:prstGeom prst="rect">
              <a:avLst/>
            </a:prstGeom>
          </p:spPr>
          <p:txBody>
            <a:bodyPr wrap="square">
              <a:spAutoFit/>
            </a:bodyPr>
            <a:lstStyle/>
            <a:p>
              <a:pPr marL="285750" indent="-285750" algn="just">
                <a:buClr>
                  <a:schemeClr val="accent5">
                    <a:lumMod val="75000"/>
                  </a:schemeClr>
                </a:buClr>
                <a:buFont typeface="Wingdings" panose="05000000000000000000" pitchFamily="2" charset="2"/>
                <a:buChar char="§"/>
              </a:pPr>
              <a:r>
                <a:rPr lang="es-MX" sz="1400" b="1" dirty="0">
                  <a:solidFill>
                    <a:schemeClr val="accent5">
                      <a:lumMod val="75000"/>
                    </a:schemeClr>
                  </a:solidFill>
                </a:rPr>
                <a:t>Preferentemente escuelas, instalaciones o anexos de oficinas públicas</a:t>
              </a:r>
              <a:r>
                <a:rPr lang="es-MX" sz="1400" dirty="0"/>
                <a:t>, auditorios y deportivos públicos cercanos a la sede del Consejo.</a:t>
              </a:r>
            </a:p>
            <a:p>
              <a:pPr marL="285750" indent="-285750" algn="just">
                <a:buClr>
                  <a:schemeClr val="accent5">
                    <a:lumMod val="75000"/>
                  </a:schemeClr>
                </a:buClr>
                <a:buFont typeface="Wingdings" panose="05000000000000000000" pitchFamily="2" charset="2"/>
                <a:buChar char="§"/>
              </a:pPr>
              <a:r>
                <a:rPr lang="es-MX" sz="1400" b="1" dirty="0">
                  <a:solidFill>
                    <a:schemeClr val="accent5">
                      <a:lumMod val="75000"/>
                    </a:schemeClr>
                  </a:solidFill>
                </a:rPr>
                <a:t>No pueden ser inmuebles o locales propiedad de servidores públicos</a:t>
              </a:r>
              <a:r>
                <a:rPr lang="es-MX" sz="1400" dirty="0"/>
                <a:t>, establecimiento fabriles, inmuebles de organizaciones sindicales, laborales o patronales, templos o locales destinados al culto, locales de partidos políticos, inmuebles de observadores electorales individuales o lectivos, ni de asociaciones civiles, cantinas o centros de vicio.</a:t>
              </a:r>
            </a:p>
            <a:p>
              <a:pPr marL="285750" indent="-285750" algn="just">
                <a:buClr>
                  <a:schemeClr val="accent5">
                    <a:lumMod val="75000"/>
                  </a:schemeClr>
                </a:buClr>
                <a:buFont typeface="Wingdings" panose="05000000000000000000" pitchFamily="2" charset="2"/>
                <a:buChar char="§"/>
              </a:pPr>
              <a:r>
                <a:rPr lang="es-MX" sz="1400" b="1" dirty="0">
                  <a:solidFill>
                    <a:schemeClr val="accent5">
                      <a:lumMod val="75000"/>
                    </a:schemeClr>
                  </a:solidFill>
                </a:rPr>
                <a:t>Zona específica para el resguardo de los paquetes </a:t>
              </a:r>
              <a:r>
                <a:rPr lang="es-MX" sz="1400" dirty="0"/>
                <a:t>electorales, con condiciones de seguridad, espacio y funcionalidad conforme al RE.</a:t>
              </a:r>
            </a:p>
          </p:txBody>
        </p:sp>
      </p:grpSp>
    </p:spTree>
    <p:extLst>
      <p:ext uri="{BB962C8B-B14F-4D97-AF65-F5344CB8AC3E}">
        <p14:creationId xmlns:p14="http://schemas.microsoft.com/office/powerpoint/2010/main" val="3536926613"/>
      </p:ext>
    </p:extLst>
  </p:cSld>
  <p:clrMapOvr>
    <a:masterClrMapping/>
  </p:clrMapOvr>
  <p:transition>
    <p:circl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01285" y="511898"/>
            <a:ext cx="6563673" cy="369332"/>
          </a:xfrm>
          <a:prstGeom prst="rect">
            <a:avLst/>
          </a:prstGeom>
          <a:solidFill>
            <a:srgbClr val="7F2146"/>
          </a:solidFill>
        </p:spPr>
        <p:txBody>
          <a:bodyPr wrap="square">
            <a:spAutoFit/>
          </a:bodyPr>
          <a:lstStyle/>
          <a:p>
            <a:pPr algn="just"/>
            <a:r>
              <a:rPr lang="es-MX" b="1" dirty="0">
                <a:solidFill>
                  <a:schemeClr val="bg1"/>
                </a:solidFill>
              </a:rPr>
              <a:t>APERTURA Y CIERRE DE LA BODEGA PARA EL CÓMPUTO </a:t>
            </a:r>
            <a:r>
              <a:rPr lang="es-MX" b="1" dirty="0" smtClean="0">
                <a:solidFill>
                  <a:schemeClr val="bg1"/>
                </a:solidFill>
              </a:rPr>
              <a:t>DISTRITAL</a:t>
            </a:r>
            <a:endParaRPr lang="es-MX" b="1" dirty="0">
              <a:solidFill>
                <a:schemeClr val="bg1"/>
              </a:solidFill>
            </a:endParaRPr>
          </a:p>
        </p:txBody>
      </p:sp>
      <p:grpSp>
        <p:nvGrpSpPr>
          <p:cNvPr id="5" name="Grupo 4"/>
          <p:cNvGrpSpPr/>
          <p:nvPr/>
        </p:nvGrpSpPr>
        <p:grpSpPr>
          <a:xfrm>
            <a:off x="294166" y="1108886"/>
            <a:ext cx="8555665" cy="3004970"/>
            <a:chOff x="152400" y="1109830"/>
            <a:chExt cx="8555665" cy="3004970"/>
          </a:xfrm>
        </p:grpSpPr>
        <p:sp>
          <p:nvSpPr>
            <p:cNvPr id="2" name="Recortar rectángulo de esquina diagonal 1"/>
            <p:cNvSpPr/>
            <p:nvPr/>
          </p:nvSpPr>
          <p:spPr>
            <a:xfrm>
              <a:off x="152400" y="1109830"/>
              <a:ext cx="8555665" cy="3004970"/>
            </a:xfrm>
            <a:prstGeom prst="snip2DiagRect">
              <a:avLst/>
            </a:prstGeom>
            <a:solidFill>
              <a:schemeClr val="bg1"/>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3"/>
            <p:cNvSpPr/>
            <p:nvPr/>
          </p:nvSpPr>
          <p:spPr>
            <a:xfrm>
              <a:off x="256541" y="1336543"/>
              <a:ext cx="8315959" cy="2450351"/>
            </a:xfrm>
            <a:prstGeom prst="rect">
              <a:avLst/>
            </a:prstGeom>
          </p:spPr>
          <p:txBody>
            <a:bodyPr wrap="square">
              <a:spAutoFit/>
            </a:bodyPr>
            <a:lstStyle/>
            <a:p>
              <a:pPr marL="257175" indent="-257175" algn="just">
                <a:lnSpc>
                  <a:spcPct val="110000"/>
                </a:lnSpc>
                <a:buClr>
                  <a:srgbClr val="922E6E"/>
                </a:buClr>
                <a:buFont typeface="Arial" panose="020B0604020202020204" pitchFamily="34" charset="0"/>
                <a:buChar char="•"/>
              </a:pPr>
              <a:r>
                <a:rPr lang="es-ES" sz="1400" b="1" dirty="0">
                  <a:solidFill>
                    <a:srgbClr val="922E6E"/>
                  </a:solidFill>
                </a:rPr>
                <a:t>Al concluir el cotejo de actas o el nuevo escrutinio de la casilla.</a:t>
              </a:r>
              <a:r>
                <a:rPr lang="es-ES" sz="1400" dirty="0">
                  <a:solidFill>
                    <a:srgbClr val="922E6E"/>
                  </a:solidFill>
                </a:rPr>
                <a:t> </a:t>
              </a:r>
              <a:r>
                <a:rPr lang="es-ES" sz="1400" dirty="0"/>
                <a:t>Los </a:t>
              </a:r>
              <a:r>
                <a:rPr lang="es-ES" sz="1400" b="1" dirty="0"/>
                <a:t>paquetes electorales deben ser introducidos nuevamente a la bodega</a:t>
              </a:r>
              <a:r>
                <a:rPr lang="es-ES" sz="1400" dirty="0"/>
                <a:t> con la documentación respectiva.</a:t>
              </a:r>
            </a:p>
            <a:p>
              <a:pPr marL="257175" indent="-257175" algn="just">
                <a:lnSpc>
                  <a:spcPct val="110000"/>
                </a:lnSpc>
                <a:buClr>
                  <a:srgbClr val="922E6E"/>
                </a:buClr>
                <a:buFont typeface="Arial" panose="020B0604020202020204" pitchFamily="34" charset="0"/>
                <a:buChar char="•"/>
              </a:pPr>
              <a:r>
                <a:rPr lang="es-ES" sz="1400" b="1" dirty="0">
                  <a:solidFill>
                    <a:srgbClr val="922E6E"/>
                  </a:solidFill>
                </a:rPr>
                <a:t>Acceso, trasportación y apertura de la documentación electoral</a:t>
              </a:r>
              <a:r>
                <a:rPr lang="es-ES" sz="1400" dirty="0">
                  <a:solidFill>
                    <a:srgbClr val="922E6E"/>
                  </a:solidFill>
                </a:rPr>
                <a:t>, </a:t>
              </a:r>
              <a:r>
                <a:rPr lang="es-ES" sz="1400" dirty="0"/>
                <a:t>corresponde exclusivamente a las </a:t>
              </a:r>
              <a:r>
                <a:rPr lang="es-ES" sz="1400" b="1" dirty="0"/>
                <a:t>autoridades electorales o personas designadas mediante Acuerdo</a:t>
              </a:r>
              <a:r>
                <a:rPr lang="es-ES" sz="1400" dirty="0"/>
                <a:t> del Consejo respectivo.</a:t>
              </a:r>
            </a:p>
            <a:p>
              <a:pPr marL="257175" indent="-257175" algn="just">
                <a:lnSpc>
                  <a:spcPct val="110000"/>
                </a:lnSpc>
                <a:buClr>
                  <a:srgbClr val="922E6E"/>
                </a:buClr>
                <a:buFont typeface="Arial" panose="020B0604020202020204" pitchFamily="34" charset="0"/>
                <a:buChar char="•"/>
              </a:pPr>
              <a:r>
                <a:rPr lang="es-ES" sz="1400" b="1" dirty="0">
                  <a:solidFill>
                    <a:srgbClr val="922E6E"/>
                  </a:solidFill>
                </a:rPr>
                <a:t>Al terminar la sesión</a:t>
              </a:r>
              <a:r>
                <a:rPr lang="es-ES" sz="1400" dirty="0">
                  <a:solidFill>
                    <a:srgbClr val="922E6E"/>
                  </a:solidFill>
                </a:rPr>
                <a:t>,</a:t>
              </a:r>
              <a:r>
                <a:rPr lang="es-ES" sz="1400" dirty="0"/>
                <a:t> la </a:t>
              </a:r>
              <a:r>
                <a:rPr lang="es-ES" sz="1400" b="1" dirty="0"/>
                <a:t>presidencia del consejo</a:t>
              </a:r>
              <a:r>
                <a:rPr lang="es-ES" sz="1400" dirty="0"/>
                <a:t> deberá </a:t>
              </a:r>
              <a:r>
                <a:rPr lang="es-ES" sz="1400" b="1" dirty="0"/>
                <a:t>salvaguardar los paquetes electorales</a:t>
              </a:r>
              <a:r>
                <a:rPr lang="es-ES" sz="1400" dirty="0"/>
                <a:t> con las boletas de la casilla. La </a:t>
              </a:r>
              <a:r>
                <a:rPr lang="es-ES" sz="1400" b="1" dirty="0"/>
                <a:t>puerta de la bodega debe ser sellada</a:t>
              </a:r>
              <a:r>
                <a:rPr lang="es-ES" sz="1400" dirty="0"/>
                <a:t>, con fajillas de papel, en presencia de las y los consejeros y representantes que así lo deseen. Las </a:t>
              </a:r>
              <a:r>
                <a:rPr lang="es-ES" sz="1400" b="1" dirty="0"/>
                <a:t>fajillas llevarán sello del consejo</a:t>
              </a:r>
              <a:r>
                <a:rPr lang="es-ES" sz="1400" dirty="0"/>
                <a:t> y </a:t>
              </a:r>
              <a:r>
                <a:rPr lang="es-ES" sz="1400" b="1" dirty="0"/>
                <a:t>firma de la presidencia</a:t>
              </a:r>
              <a:r>
                <a:rPr lang="es-ES" sz="1400" dirty="0"/>
                <a:t>, por lo menos </a:t>
              </a:r>
              <a:r>
                <a:rPr lang="es-ES" sz="1400" b="1" dirty="0"/>
                <a:t>una o un consejero y representantes que deseen hacerlo</a:t>
              </a:r>
              <a:r>
                <a:rPr lang="es-ES" sz="1400" dirty="0"/>
                <a:t>.</a:t>
              </a:r>
            </a:p>
            <a:p>
              <a:pPr marL="257175" indent="-257175" algn="just">
                <a:lnSpc>
                  <a:spcPct val="110000"/>
                </a:lnSpc>
                <a:buClr>
                  <a:srgbClr val="922E6E"/>
                </a:buClr>
                <a:buFont typeface="Arial" panose="020B0604020202020204" pitchFamily="34" charset="0"/>
                <a:buChar char="•"/>
              </a:pPr>
              <a:r>
                <a:rPr lang="es-ES" sz="1400" b="1" dirty="0">
                  <a:solidFill>
                    <a:srgbClr val="922E6E"/>
                  </a:solidFill>
                </a:rPr>
                <a:t>Las bodegas permanecerán cerradas</a:t>
              </a:r>
              <a:r>
                <a:rPr lang="es-ES" sz="1400" dirty="0">
                  <a:solidFill>
                    <a:srgbClr val="922E6E"/>
                  </a:solidFill>
                </a:rPr>
                <a:t> </a:t>
              </a:r>
              <a:r>
                <a:rPr lang="es-ES" sz="1400" dirty="0"/>
                <a:t>hasta la </a:t>
              </a:r>
              <a:r>
                <a:rPr lang="es-ES" sz="1400" b="1" dirty="0"/>
                <a:t>destrucción de la documentación</a:t>
              </a:r>
              <a:r>
                <a:rPr lang="es-ES" sz="1400" dirty="0"/>
                <a:t> o, en su caso, su </a:t>
              </a:r>
              <a:r>
                <a:rPr lang="es-ES" sz="1400" b="1" dirty="0"/>
                <a:t>apertura (protocolo) por requerimiento de instancias jurisdiccionales</a:t>
              </a:r>
              <a:r>
                <a:rPr lang="es-ES" sz="1400" dirty="0"/>
                <a:t>.</a:t>
              </a:r>
            </a:p>
          </p:txBody>
        </p:sp>
      </p:grpSp>
      <p:sp>
        <p:nvSpPr>
          <p:cNvPr id="6" name="Marcador de pie de página 5"/>
          <p:cNvSpPr>
            <a:spLocks noGrp="1"/>
          </p:cNvSpPr>
          <p:nvPr>
            <p:ph type="ftr" sz="quarter" idx="11"/>
          </p:nvPr>
        </p:nvSpPr>
        <p:spPr/>
        <p:txBody>
          <a:bodyPr/>
          <a:lstStyle/>
          <a:p>
            <a:r>
              <a:rPr lang="es-MX" dirty="0" smtClean="0"/>
              <a:t>MR 2024.</a:t>
            </a:r>
            <a:endParaRPr lang="es-MX" dirty="0"/>
          </a:p>
        </p:txBody>
      </p:sp>
      <p:sp>
        <p:nvSpPr>
          <p:cNvPr id="7" name="Marcador de número de diapositiva 6"/>
          <p:cNvSpPr>
            <a:spLocks noGrp="1"/>
          </p:cNvSpPr>
          <p:nvPr>
            <p:ph type="sldNum" sz="quarter" idx="12"/>
          </p:nvPr>
        </p:nvSpPr>
        <p:spPr/>
        <p:txBody>
          <a:bodyPr/>
          <a:lstStyle/>
          <a:p>
            <a:fld id="{01DCEC54-42B0-43A0-B425-471A514466C7}" type="slidenum">
              <a:rPr lang="es-MX" smtClean="0"/>
              <a:t>79</a:t>
            </a:fld>
            <a:endParaRPr lang="es-MX" dirty="0"/>
          </a:p>
        </p:txBody>
      </p:sp>
      <p:pic>
        <p:nvPicPr>
          <p:cNvPr id="8" name="Picture 2" descr="MANUAL PARA EL DESARROLLO DE LOS CÓMPUTOS DISTRITALES Y MUNICIPALES">
            <a:extLst>
              <a:ext uri="{FF2B5EF4-FFF2-40B4-BE49-F238E27FC236}">
                <a16:creationId xmlns:a16="http://schemas.microsoft.com/office/drawing/2014/main" id="{746D7B72-F5D8-401E-A0E9-0B8917B3B0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60" t="49396" r="14902"/>
          <a:stretch/>
        </p:blipFill>
        <p:spPr bwMode="auto">
          <a:xfrm>
            <a:off x="3477511" y="4517101"/>
            <a:ext cx="2285335" cy="151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954192"/>
      </p:ext>
    </p:extLst>
  </p:cSld>
  <p:clrMapOvr>
    <a:masterClrMapping/>
  </p:clrMapOvr>
  <p:transition>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577372963"/>
              </p:ext>
            </p:extLst>
          </p:nvPr>
        </p:nvGraphicFramePr>
        <p:xfrm>
          <a:off x="445360" y="1202773"/>
          <a:ext cx="8466602" cy="3030375"/>
        </p:xfrm>
        <a:graphic>
          <a:graphicData uri="http://schemas.openxmlformats.org/drawingml/2006/table">
            <a:tbl>
              <a:tblPr>
                <a:tableStyleId>{5C22544A-7EE6-4342-B048-85BDC9FD1C3A}</a:tableStyleId>
              </a:tblPr>
              <a:tblGrid>
                <a:gridCol w="481099">
                  <a:extLst>
                    <a:ext uri="{9D8B030D-6E8A-4147-A177-3AD203B41FA5}">
                      <a16:colId xmlns:a16="http://schemas.microsoft.com/office/drawing/2014/main" val="3267694921"/>
                    </a:ext>
                  </a:extLst>
                </a:gridCol>
                <a:gridCol w="329585">
                  <a:extLst>
                    <a:ext uri="{9D8B030D-6E8A-4147-A177-3AD203B41FA5}">
                      <a16:colId xmlns:a16="http://schemas.microsoft.com/office/drawing/2014/main" val="1087817124"/>
                    </a:ext>
                  </a:extLst>
                </a:gridCol>
                <a:gridCol w="792634">
                  <a:extLst>
                    <a:ext uri="{9D8B030D-6E8A-4147-A177-3AD203B41FA5}">
                      <a16:colId xmlns:a16="http://schemas.microsoft.com/office/drawing/2014/main" val="2744004994"/>
                    </a:ext>
                  </a:extLst>
                </a:gridCol>
                <a:gridCol w="4151155">
                  <a:extLst>
                    <a:ext uri="{9D8B030D-6E8A-4147-A177-3AD203B41FA5}">
                      <a16:colId xmlns:a16="http://schemas.microsoft.com/office/drawing/2014/main" val="1018680954"/>
                    </a:ext>
                  </a:extLst>
                </a:gridCol>
                <a:gridCol w="612038">
                  <a:extLst>
                    <a:ext uri="{9D8B030D-6E8A-4147-A177-3AD203B41FA5}">
                      <a16:colId xmlns:a16="http://schemas.microsoft.com/office/drawing/2014/main" val="2466618041"/>
                    </a:ext>
                  </a:extLst>
                </a:gridCol>
                <a:gridCol w="710738">
                  <a:extLst>
                    <a:ext uri="{9D8B030D-6E8A-4147-A177-3AD203B41FA5}">
                      <a16:colId xmlns:a16="http://schemas.microsoft.com/office/drawing/2014/main" val="968732429"/>
                    </a:ext>
                  </a:extLst>
                </a:gridCol>
                <a:gridCol w="716973">
                  <a:extLst>
                    <a:ext uri="{9D8B030D-6E8A-4147-A177-3AD203B41FA5}">
                      <a16:colId xmlns:a16="http://schemas.microsoft.com/office/drawing/2014/main" val="1425788532"/>
                    </a:ext>
                  </a:extLst>
                </a:gridCol>
                <a:gridCol w="672380">
                  <a:extLst>
                    <a:ext uri="{9D8B030D-6E8A-4147-A177-3AD203B41FA5}">
                      <a16:colId xmlns:a16="http://schemas.microsoft.com/office/drawing/2014/main" val="1952136425"/>
                    </a:ext>
                  </a:extLst>
                </a:gridCol>
              </a:tblGrid>
              <a:tr h="407188">
                <a:tc rowSpan="2">
                  <a:txBody>
                    <a:bodyPr/>
                    <a:lstStyle/>
                    <a:p>
                      <a:pPr algn="ctr" fontAlgn="ctr"/>
                      <a:r>
                        <a:rPr lang="es-MX" sz="1000" b="1" i="0" u="none" strike="noStrike" dirty="0">
                          <a:solidFill>
                            <a:srgbClr val="000000"/>
                          </a:solidFill>
                          <a:effectLst/>
                          <a:latin typeface="+mn-lt"/>
                        </a:rPr>
                        <a:t>11</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i="0" u="none" strike="noStrike" dirty="0">
                          <a:solidFill>
                            <a:schemeClr val="tx1"/>
                          </a:solidFill>
                          <a:effectLst/>
                          <a:latin typeface="+mn-lt"/>
                        </a:rPr>
                        <a:t>5</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fontAlgn="t"/>
                      <a:r>
                        <a:rPr lang="es-MX" sz="1000" b="1" i="0" u="none" strike="noStrike" dirty="0">
                          <a:solidFill>
                            <a:schemeClr val="tx1"/>
                          </a:solidFill>
                          <a:effectLst/>
                          <a:latin typeface="+mn-lt"/>
                        </a:rPr>
                        <a:t>Comalcalco</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just" fontAlgn="t"/>
                      <a:r>
                        <a:rPr lang="es-MX" sz="1000" b="1" i="0" u="none" strike="noStrike" dirty="0">
                          <a:solidFill>
                            <a:schemeClr val="tx1"/>
                          </a:solidFill>
                          <a:effectLst/>
                          <a:latin typeface="+mn-lt"/>
                        </a:rPr>
                        <a:t>512, 513, 514, 515, 518, 519, 521, 525, 526, 530, 531, 532, 533, 534, 535, 537, 549, 550, 552, 557, 559, 560, 561, 570, 571, 572, 573, 574, 575, 589, </a:t>
                      </a:r>
                      <a:r>
                        <a:rPr lang="es-MX" sz="1000" b="1" i="0" u="none" strike="noStrike" dirty="0" smtClean="0">
                          <a:solidFill>
                            <a:schemeClr val="tx1"/>
                          </a:solidFill>
                          <a:effectLst/>
                          <a:latin typeface="+mn-lt"/>
                        </a:rPr>
                        <a:t>592,594</a:t>
                      </a:r>
                      <a:r>
                        <a:rPr lang="es-MX" sz="1000" b="1" i="0" u="none" strike="noStrike" dirty="0">
                          <a:solidFill>
                            <a:schemeClr val="tx1"/>
                          </a:solidFill>
                          <a:effectLst/>
                          <a:latin typeface="+mn-lt"/>
                        </a:rPr>
                        <a:t>, 600, 602, 604, 605, 606, 608.</a:t>
                      </a: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fontAlgn="t"/>
                      <a:r>
                        <a:rPr lang="es-MX" sz="1000" b="1" i="0" u="none" strike="noStrike" dirty="0">
                          <a:solidFill>
                            <a:schemeClr val="tx1"/>
                          </a:solidFill>
                          <a:effectLst/>
                          <a:latin typeface="+mn-lt"/>
                        </a:rPr>
                        <a:t>38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fontAlgn="t"/>
                      <a:r>
                        <a:rPr lang="es-MX" sz="1000" b="1" i="0" u="none" strike="noStrike" dirty="0">
                          <a:solidFill>
                            <a:schemeClr val="tx1"/>
                          </a:solidFill>
                          <a:effectLst/>
                          <a:latin typeface="+mn-lt"/>
                        </a:rPr>
                        <a:t>88,526</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rowSpan="2">
                  <a:txBody>
                    <a:bodyPr/>
                    <a:lstStyle/>
                    <a:p>
                      <a:pPr algn="ctr" fontAlgn="ctr"/>
                      <a:r>
                        <a:rPr lang="es-MX" sz="1000" b="1" i="0" u="none" strike="noStrike" dirty="0">
                          <a:solidFill>
                            <a:srgbClr val="000000"/>
                          </a:solidFill>
                          <a:effectLst/>
                          <a:latin typeface="+mn-lt"/>
                        </a:rPr>
                        <a:t>48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MX" sz="1000" b="1" i="0" u="none" strike="noStrike" dirty="0">
                          <a:solidFill>
                            <a:srgbClr val="000000"/>
                          </a:solidFill>
                          <a:effectLst/>
                          <a:latin typeface="+mn-lt"/>
                        </a:rPr>
                        <a:t>109,264</a:t>
                      </a: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2560048"/>
                  </a:ext>
                </a:extLst>
              </a:tr>
              <a:tr h="244311">
                <a:tc vMerge="1">
                  <a:txBody>
                    <a:bodyPr/>
                    <a:lstStyle/>
                    <a:p>
                      <a:endParaRPr lang="es-MX"/>
                    </a:p>
                  </a:txBody>
                  <a:tcPr/>
                </a:tc>
                <a:tc>
                  <a:txBody>
                    <a:bodyPr/>
                    <a:lstStyle/>
                    <a:p>
                      <a:pPr algn="ctr" fontAlgn="t"/>
                      <a:r>
                        <a:rPr lang="es-MX" sz="1000" b="1" i="0" u="none" strike="noStrike" dirty="0">
                          <a:solidFill>
                            <a:srgbClr val="000000"/>
                          </a:solidFill>
                          <a:effectLst/>
                          <a:latin typeface="+mn-lt"/>
                        </a:rPr>
                        <a:t>6</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i="0" u="none" strike="noStrike" dirty="0">
                          <a:solidFill>
                            <a:srgbClr val="000000"/>
                          </a:solidFill>
                          <a:effectLst/>
                          <a:latin typeface="+mn-lt"/>
                        </a:rPr>
                        <a:t>Cunduacán</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s-MX" sz="1000" b="1" i="0" u="none" strike="noStrike" dirty="0">
                          <a:solidFill>
                            <a:srgbClr val="000000"/>
                          </a:solidFill>
                          <a:effectLst/>
                          <a:latin typeface="+mn-lt"/>
                        </a:rPr>
                        <a:t>618, 619, 620, 621, 622, 624, 626, 627, 628, 633.</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i="0" u="none" strike="noStrike" dirty="0">
                          <a:solidFill>
                            <a:srgbClr val="000000"/>
                          </a:solidFill>
                          <a:effectLst/>
                          <a:latin typeface="+mn-lt"/>
                        </a:rPr>
                        <a:t>10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i="0" u="none" strike="noStrike" dirty="0">
                          <a:solidFill>
                            <a:srgbClr val="000000"/>
                          </a:solidFill>
                          <a:effectLst/>
                          <a:latin typeface="+mn-lt"/>
                        </a:rPr>
                        <a:t>20,738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3464249872"/>
                  </a:ext>
                </a:extLst>
              </a:tr>
              <a:tr h="540829">
                <a:tc>
                  <a:txBody>
                    <a:bodyPr/>
                    <a:lstStyle/>
                    <a:p>
                      <a:pPr algn="ctr" fontAlgn="t"/>
                      <a:r>
                        <a:rPr lang="es-MX" sz="1000" b="1" i="0" u="none" strike="noStrike" dirty="0">
                          <a:solidFill>
                            <a:srgbClr val="000000"/>
                          </a:solidFill>
                          <a:effectLst/>
                          <a:latin typeface="+mn-lt"/>
                        </a:rPr>
                        <a:t>12</a:t>
                      </a: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i="0" u="none" strike="noStrike" dirty="0">
                          <a:solidFill>
                            <a:schemeClr val="tx1"/>
                          </a:solidFill>
                          <a:effectLst/>
                          <a:latin typeface="+mn-lt"/>
                        </a:rPr>
                        <a:t>5</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fontAlgn="ctr"/>
                      <a:r>
                        <a:rPr lang="es-MX" sz="1000" b="1" i="0" u="none" strike="noStrike" dirty="0">
                          <a:solidFill>
                            <a:schemeClr val="tx1"/>
                          </a:solidFill>
                          <a:effectLst/>
                          <a:latin typeface="+mn-lt"/>
                        </a:rPr>
                        <a:t>Comalcalco</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just" fontAlgn="t"/>
                      <a:r>
                        <a:rPr lang="es-MX" sz="1000" b="1" i="0" u="none" strike="noStrike" dirty="0">
                          <a:solidFill>
                            <a:schemeClr val="tx1"/>
                          </a:solidFill>
                          <a:effectLst/>
                          <a:latin typeface="+mn-lt"/>
                        </a:rPr>
                        <a:t>516, 517, 520, 522, 523, 524, 527, 529, 536, 548, 551, 553, 554, 556, 558, 562, 563, 564, 565, 566, 567, 568, 569, 576, 577, 578, 579, 580, 581, 582, </a:t>
                      </a:r>
                      <a:r>
                        <a:rPr lang="es-MX" sz="1000" b="1" i="0" u="none" strike="noStrike" dirty="0" smtClean="0">
                          <a:solidFill>
                            <a:schemeClr val="tx1"/>
                          </a:solidFill>
                          <a:effectLst/>
                          <a:latin typeface="+mn-lt"/>
                        </a:rPr>
                        <a:t>583, 584</a:t>
                      </a:r>
                      <a:r>
                        <a:rPr lang="es-MX" sz="1000" b="1" i="0" u="none" strike="noStrike" dirty="0">
                          <a:solidFill>
                            <a:schemeClr val="tx1"/>
                          </a:solidFill>
                          <a:effectLst/>
                          <a:latin typeface="+mn-lt"/>
                        </a:rPr>
                        <a:t>, 585, 586, 587, 588, 590, 591, 593, 595, 596, 597, 598, 599, 601, 603, 607, 1145, 1146, 1147, 1152, 1153.</a:t>
                      </a: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fontAlgn="t"/>
                      <a:r>
                        <a:rPr lang="es-MX" sz="1000" b="1" i="0" u="none" strike="noStrike" dirty="0">
                          <a:solidFill>
                            <a:schemeClr val="tx1"/>
                          </a:solidFill>
                          <a:effectLst/>
                          <a:latin typeface="+mn-lt"/>
                        </a:rPr>
                        <a:t>52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fontAlgn="t"/>
                      <a:r>
                        <a:rPr lang="es-MX" sz="1000" b="1" i="0" u="none" strike="noStrike" dirty="0">
                          <a:solidFill>
                            <a:schemeClr val="tx1"/>
                          </a:solidFill>
                          <a:effectLst/>
                          <a:latin typeface="+mn-lt"/>
                        </a:rPr>
                        <a:t>109,260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fontAlgn="t"/>
                      <a:r>
                        <a:rPr lang="es-MX" sz="1000" b="1" i="0" u="none" strike="noStrike" dirty="0">
                          <a:solidFill>
                            <a:schemeClr val="tx1"/>
                          </a:solidFill>
                          <a:effectLst/>
                          <a:latin typeface="+mn-lt"/>
                        </a:rPr>
                        <a:t>52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fontAlgn="t"/>
                      <a:r>
                        <a:rPr lang="es-MX" sz="1000" b="1" i="0" u="none" strike="noStrike" dirty="0">
                          <a:solidFill>
                            <a:schemeClr val="tx1"/>
                          </a:solidFill>
                          <a:effectLst/>
                          <a:latin typeface="+mn-lt"/>
                        </a:rPr>
                        <a:t>109,260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extLst>
                  <a:ext uri="{0D108BD9-81ED-4DB2-BD59-A6C34878D82A}">
                    <a16:rowId xmlns:a16="http://schemas.microsoft.com/office/drawing/2014/main" val="4118647362"/>
                  </a:ext>
                </a:extLst>
              </a:tr>
              <a:tr h="540829">
                <a:tc>
                  <a:txBody>
                    <a:bodyPr/>
                    <a:lstStyle/>
                    <a:p>
                      <a:pPr algn="ctr" fontAlgn="t"/>
                      <a:r>
                        <a:rPr lang="es-MX" sz="1000" b="1" i="0" u="none" strike="noStrike" dirty="0">
                          <a:solidFill>
                            <a:srgbClr val="000000"/>
                          </a:solidFill>
                          <a:effectLst/>
                          <a:latin typeface="+mn-lt"/>
                        </a:rPr>
                        <a:t>13</a:t>
                      </a: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i="0" u="none" strike="noStrike" dirty="0">
                          <a:solidFill>
                            <a:srgbClr val="000000"/>
                          </a:solidFill>
                          <a:effectLst/>
                          <a:latin typeface="+mn-lt"/>
                        </a:rPr>
                        <a:t>6</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i="0" u="none" strike="noStrike" dirty="0">
                          <a:solidFill>
                            <a:srgbClr val="000000"/>
                          </a:solidFill>
                          <a:effectLst/>
                          <a:latin typeface="+mn-lt"/>
                        </a:rPr>
                        <a:t>Cunduacán</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fontAlgn="t" latinLnBrk="0" hangingPunct="1"/>
                      <a:r>
                        <a:rPr lang="es-MX" sz="1000" b="1" i="0" u="none" strike="noStrike" kern="1200" dirty="0">
                          <a:solidFill>
                            <a:schemeClr val="tx1"/>
                          </a:solidFill>
                          <a:effectLst/>
                          <a:latin typeface="+mn-lt"/>
                          <a:ea typeface="+mn-ea"/>
                          <a:cs typeface="+mn-cs"/>
                        </a:rPr>
                        <a:t>609, 610, 611, 612, 613, 614, 615, 616, 617, 623, 625, 629, 630, 631, 632, 634, 635, 636, 637, 638, 639, 640, 641, 642, 643, 644, 645, 646, 647, 648, 649, 650, 651, 652, 653, 655, 656, 657, 658, 659, 660, 661, 662, 663, 664, 665, 666, 667, 1202, </a:t>
                      </a:r>
                      <a:r>
                        <a:rPr lang="es-MX" sz="1000" b="1" i="0" u="none" strike="noStrike" kern="1200" dirty="0" smtClean="0">
                          <a:solidFill>
                            <a:schemeClr val="tx1"/>
                          </a:solidFill>
                          <a:effectLst/>
                          <a:latin typeface="+mn-lt"/>
                          <a:ea typeface="+mn-ea"/>
                          <a:cs typeface="+mn-cs"/>
                        </a:rPr>
                        <a:t>1203.</a:t>
                      </a:r>
                      <a:endParaRPr lang="es-MX" sz="1000" b="1" i="0" u="none" strike="noStrike" kern="1200" dirty="0">
                        <a:solidFill>
                          <a:schemeClr val="tx1"/>
                        </a:solidFill>
                        <a:effectLst/>
                        <a:latin typeface="+mn-lt"/>
                        <a:ea typeface="+mn-ea"/>
                        <a:cs typeface="+mn-cs"/>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ES" sz="1000" b="1" i="0" u="none" strike="noStrike" dirty="0" smtClean="0">
                          <a:solidFill>
                            <a:srgbClr val="000000"/>
                          </a:solidFill>
                          <a:effectLst/>
                          <a:latin typeface="+mn-lt"/>
                        </a:rPr>
                        <a:t>50</a:t>
                      </a:r>
                      <a:endParaRPr lang="es-MX" sz="1000" b="1" i="0" u="none" strike="noStrike" dirty="0">
                        <a:solidFill>
                          <a:srgbClr val="000000"/>
                        </a:solidFill>
                        <a:effectLst/>
                        <a:latin typeface="+mn-l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i="0" u="none" strike="noStrike" dirty="0">
                          <a:solidFill>
                            <a:srgbClr val="000000"/>
                          </a:solidFill>
                          <a:effectLst/>
                          <a:latin typeface="+mn-lt"/>
                        </a:rPr>
                        <a:t>117,909</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ES" sz="1000" b="1" i="0" u="none" strike="noStrike" dirty="0" smtClean="0">
                          <a:solidFill>
                            <a:srgbClr val="000000"/>
                          </a:solidFill>
                          <a:effectLst/>
                          <a:latin typeface="+mn-lt"/>
                        </a:rPr>
                        <a:t>50</a:t>
                      </a:r>
                      <a:endParaRPr lang="es-MX" sz="1000" b="1" i="0" u="none" strike="noStrike" dirty="0">
                        <a:solidFill>
                          <a:srgbClr val="000000"/>
                        </a:solidFill>
                        <a:effectLst/>
                        <a:latin typeface="+mn-l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i="0" u="none" strike="noStrike" dirty="0">
                          <a:solidFill>
                            <a:srgbClr val="000000"/>
                          </a:solidFill>
                          <a:effectLst/>
                          <a:latin typeface="+mn-lt"/>
                        </a:rPr>
                        <a:t>117,909</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0513687"/>
                  </a:ext>
                </a:extLst>
              </a:tr>
              <a:tr h="273547">
                <a:tc rowSpan="3">
                  <a:txBody>
                    <a:bodyPr/>
                    <a:lstStyle/>
                    <a:p>
                      <a:pPr marL="0" algn="ctr" defTabSz="914400" rtl="0" eaLnBrk="1" fontAlgn="t" latinLnBrk="0" hangingPunct="1"/>
                      <a:r>
                        <a:rPr lang="es-MX" sz="1000" b="1" i="0" u="none" strike="noStrike" kern="1200" dirty="0">
                          <a:solidFill>
                            <a:schemeClr val="tx1"/>
                          </a:solidFill>
                          <a:effectLst/>
                          <a:latin typeface="+mn-lt"/>
                          <a:ea typeface="+mn-ea"/>
                          <a:cs typeface="+mn-cs"/>
                        </a:rPr>
                        <a:t>14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t" latinLnBrk="0" hangingPunct="1"/>
                      <a:r>
                        <a:rPr lang="es-MX" sz="1000" b="1" i="0" u="none" strike="noStrike" kern="1200" dirty="0">
                          <a:solidFill>
                            <a:schemeClr val="tx1"/>
                          </a:solidFill>
                          <a:effectLst/>
                          <a:latin typeface="+mn-lt"/>
                          <a:ea typeface="+mn-ea"/>
                          <a:cs typeface="+mn-cs"/>
                        </a:rPr>
                        <a:t>7</a:t>
                      </a: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t" latinLnBrk="0" hangingPunct="1"/>
                      <a:r>
                        <a:rPr lang="es-MX" sz="1000" b="1" i="0" u="none" strike="noStrike" kern="1200" dirty="0">
                          <a:solidFill>
                            <a:schemeClr val="tx1"/>
                          </a:solidFill>
                          <a:effectLst/>
                          <a:latin typeface="+mn-lt"/>
                          <a:ea typeface="+mn-ea"/>
                          <a:cs typeface="+mn-cs"/>
                        </a:rPr>
                        <a:t>Emiliano Zapata</a:t>
                      </a: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fontAlgn="t" latinLnBrk="0" hangingPunct="1"/>
                      <a:r>
                        <a:rPr lang="es-MX" sz="1000" b="1" i="0" u="none" strike="noStrike" kern="1200" dirty="0">
                          <a:solidFill>
                            <a:schemeClr val="tx1"/>
                          </a:solidFill>
                          <a:effectLst/>
                          <a:latin typeface="+mn-lt"/>
                          <a:ea typeface="+mn-ea"/>
                          <a:cs typeface="+mn-cs"/>
                        </a:rPr>
                        <a:t>668, 669, 670, 671, 672, 673, 674, 675, 676, 677, 678, 679, 680, 681, 682, </a:t>
                      </a:r>
                      <a:r>
                        <a:rPr lang="es-MX" sz="1000" b="1" i="0" u="none" strike="noStrike" kern="1200" dirty="0" smtClean="0">
                          <a:solidFill>
                            <a:schemeClr val="tx1"/>
                          </a:solidFill>
                          <a:effectLst/>
                          <a:latin typeface="+mn-lt"/>
                          <a:ea typeface="+mn-ea"/>
                          <a:cs typeface="+mn-cs"/>
                        </a:rPr>
                        <a:t>683.</a:t>
                      </a:r>
                      <a:endParaRPr lang="es-MX" sz="1000" b="1" i="0" u="none" strike="noStrike" kern="1200" dirty="0">
                        <a:solidFill>
                          <a:schemeClr val="tx1"/>
                        </a:solidFill>
                        <a:effectLst/>
                        <a:latin typeface="+mn-lt"/>
                        <a:ea typeface="+mn-ea"/>
                        <a:cs typeface="+mn-cs"/>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t" latinLnBrk="0" hangingPunct="1"/>
                      <a:r>
                        <a:rPr lang="es-MX" sz="1000" b="1" i="0" u="none" strike="noStrike" kern="1200" dirty="0">
                          <a:solidFill>
                            <a:schemeClr val="tx1"/>
                          </a:solidFill>
                          <a:effectLst/>
                          <a:latin typeface="+mn-lt"/>
                          <a:ea typeface="+mn-ea"/>
                          <a:cs typeface="+mn-cs"/>
                        </a:rPr>
                        <a:t>16</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t" latinLnBrk="0" hangingPunct="1"/>
                      <a:r>
                        <a:rPr lang="es-MX" sz="1000" b="1" i="0" u="none" strike="noStrike" kern="1200" dirty="0">
                          <a:solidFill>
                            <a:schemeClr val="tx1"/>
                          </a:solidFill>
                          <a:effectLst/>
                          <a:latin typeface="+mn-lt"/>
                          <a:ea typeface="+mn-ea"/>
                          <a:cs typeface="+mn-cs"/>
                        </a:rPr>
                        <a:t>32,289</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3">
                  <a:txBody>
                    <a:bodyPr/>
                    <a:lstStyle/>
                    <a:p>
                      <a:pPr marL="0" algn="ctr" defTabSz="914400" rtl="0" eaLnBrk="1" fontAlgn="t" latinLnBrk="0" hangingPunct="1"/>
                      <a:r>
                        <a:rPr lang="es-MX" sz="1000" b="1" i="0" u="none" strike="noStrike" kern="1200" dirty="0">
                          <a:solidFill>
                            <a:schemeClr val="tx1"/>
                          </a:solidFill>
                          <a:effectLst/>
                          <a:latin typeface="+mn-lt"/>
                          <a:ea typeface="+mn-ea"/>
                          <a:cs typeface="+mn-cs"/>
                        </a:rPr>
                        <a:t>82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3">
                  <a:txBody>
                    <a:bodyPr/>
                    <a:lstStyle/>
                    <a:p>
                      <a:pPr marL="0" algn="ctr" defTabSz="914400" rtl="0" eaLnBrk="1" fontAlgn="t" latinLnBrk="0" hangingPunct="1"/>
                      <a:r>
                        <a:rPr lang="es-MX" sz="1000" b="1" i="0" u="none" strike="noStrike" kern="1200" dirty="0">
                          <a:solidFill>
                            <a:schemeClr val="tx1"/>
                          </a:solidFill>
                          <a:effectLst/>
                          <a:latin typeface="+mn-lt"/>
                          <a:ea typeface="+mn-ea"/>
                          <a:cs typeface="+mn-cs"/>
                        </a:rPr>
                        <a:t>129,072</a:t>
                      </a: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43968962"/>
                  </a:ext>
                </a:extLst>
              </a:tr>
              <a:tr h="273547">
                <a:tc vMerge="1">
                  <a:txBody>
                    <a:bodyPr/>
                    <a:lstStyle/>
                    <a:p>
                      <a:endParaRPr lang="es-MX"/>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1000" b="1" i="0" u="none" strike="noStrike" kern="1200" dirty="0">
                          <a:solidFill>
                            <a:schemeClr val="tx1"/>
                          </a:solidFill>
                          <a:effectLst/>
                          <a:latin typeface="+mn-lt"/>
                          <a:ea typeface="+mn-ea"/>
                          <a:cs typeface="+mn-cs"/>
                        </a:rPr>
                        <a:t>11</a:t>
                      </a: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t" latinLnBrk="0" hangingPunct="1"/>
                      <a:r>
                        <a:rPr lang="es-MX" sz="1000" b="1" i="0" u="none" strike="noStrike" kern="1200" dirty="0">
                          <a:solidFill>
                            <a:schemeClr val="tx1"/>
                          </a:solidFill>
                          <a:effectLst/>
                          <a:latin typeface="+mn-lt"/>
                          <a:ea typeface="+mn-ea"/>
                          <a:cs typeface="+mn-cs"/>
                        </a:rPr>
                        <a:t>Jonuta</a:t>
                      </a: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fontAlgn="t" latinLnBrk="0" hangingPunct="1"/>
                      <a:r>
                        <a:rPr lang="es-MX" sz="1000" b="1" i="0" u="none" strike="noStrike" kern="1200" dirty="0">
                          <a:solidFill>
                            <a:schemeClr val="tx1"/>
                          </a:solidFill>
                          <a:effectLst/>
                          <a:latin typeface="+mn-lt"/>
                          <a:ea typeface="+mn-ea"/>
                          <a:cs typeface="+mn-cs"/>
                        </a:rPr>
                        <a:t>846, 847, 848, 849, 850, 851, 852, 853, 854, 855, 856, 857, 858, 859, 860, 861, 862, 863, 864, 865, 866, 867, 868, 869, 870, </a:t>
                      </a:r>
                      <a:r>
                        <a:rPr lang="es-MX" sz="1000" b="1" i="0" u="none" strike="noStrike" kern="1200" dirty="0" smtClean="0">
                          <a:solidFill>
                            <a:schemeClr val="tx1"/>
                          </a:solidFill>
                          <a:effectLst/>
                          <a:latin typeface="+mn-lt"/>
                          <a:ea typeface="+mn-ea"/>
                          <a:cs typeface="+mn-cs"/>
                        </a:rPr>
                        <a:t>871.</a:t>
                      </a:r>
                      <a:endParaRPr lang="es-MX" sz="1000" b="1" i="0" u="none" strike="noStrike" kern="1200" dirty="0">
                        <a:solidFill>
                          <a:schemeClr val="tx1"/>
                        </a:solidFill>
                        <a:effectLst/>
                        <a:latin typeface="+mn-lt"/>
                        <a:ea typeface="+mn-ea"/>
                        <a:cs typeface="+mn-cs"/>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t" latinLnBrk="0" hangingPunct="1"/>
                      <a:r>
                        <a:rPr lang="es-MX" sz="1000" b="1" i="0" u="none" strike="noStrike" kern="1200" dirty="0">
                          <a:solidFill>
                            <a:schemeClr val="tx1"/>
                          </a:solidFill>
                          <a:effectLst/>
                          <a:latin typeface="+mn-lt"/>
                          <a:ea typeface="+mn-ea"/>
                          <a:cs typeface="+mn-cs"/>
                        </a:rPr>
                        <a:t>26</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t" latinLnBrk="0" hangingPunct="1"/>
                      <a:r>
                        <a:rPr lang="es-MX" sz="1000" b="1" i="0" u="none" strike="noStrike" kern="1200" dirty="0">
                          <a:solidFill>
                            <a:schemeClr val="tx1"/>
                          </a:solidFill>
                          <a:effectLst/>
                          <a:latin typeface="+mn-lt"/>
                          <a:ea typeface="+mn-ea"/>
                          <a:cs typeface="+mn-cs"/>
                        </a:rPr>
                        <a:t>30,951</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s-MX"/>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MX"/>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5531744"/>
                  </a:ext>
                </a:extLst>
              </a:tr>
              <a:tr h="407188">
                <a:tc vMerge="1">
                  <a:txBody>
                    <a:bodyPr/>
                    <a:lstStyle/>
                    <a:p>
                      <a:endParaRPr lang="es-MX"/>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1000" b="1" i="0" u="none" strike="noStrike" kern="1200" dirty="0">
                          <a:solidFill>
                            <a:schemeClr val="tx1"/>
                          </a:solidFill>
                          <a:effectLst/>
                          <a:latin typeface="+mn-lt"/>
                          <a:ea typeface="+mn-ea"/>
                          <a:cs typeface="+mn-cs"/>
                        </a:rPr>
                        <a:t>12</a:t>
                      </a: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t" latinLnBrk="0" hangingPunct="1"/>
                      <a:r>
                        <a:rPr lang="es-MX" sz="1000" b="1" i="0" u="none" strike="noStrike" kern="1200" dirty="0">
                          <a:solidFill>
                            <a:schemeClr val="tx1"/>
                          </a:solidFill>
                          <a:effectLst/>
                          <a:latin typeface="+mn-lt"/>
                          <a:ea typeface="+mn-ea"/>
                          <a:cs typeface="+mn-cs"/>
                        </a:rPr>
                        <a:t>Macuspana</a:t>
                      </a: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fontAlgn="t" latinLnBrk="0" hangingPunct="1"/>
                      <a:r>
                        <a:rPr lang="es-MX" sz="1000" b="1" i="0" u="none" strike="noStrike" kern="1200" dirty="0">
                          <a:solidFill>
                            <a:schemeClr val="tx1"/>
                          </a:solidFill>
                          <a:effectLst/>
                          <a:latin typeface="+mn-lt"/>
                          <a:ea typeface="+mn-ea"/>
                          <a:cs typeface="+mn-cs"/>
                        </a:rPr>
                        <a:t>886, 887, 888, 889, 890, 891, 892, 893, 894, 895, 896, 897, 898, 899, 900, 901, 902, 903, 904, 905, 906, 907, 910, 911, 912, 913, 915, 919, 920, 921, </a:t>
                      </a:r>
                      <a:r>
                        <a:rPr lang="es-MX" sz="1000" b="1" i="0" u="none" strike="noStrike" kern="1200" dirty="0" smtClean="0">
                          <a:solidFill>
                            <a:schemeClr val="tx1"/>
                          </a:solidFill>
                          <a:effectLst/>
                          <a:latin typeface="+mn-lt"/>
                          <a:ea typeface="+mn-ea"/>
                          <a:cs typeface="+mn-cs"/>
                        </a:rPr>
                        <a:t>922, 924</a:t>
                      </a:r>
                      <a:r>
                        <a:rPr lang="es-MX" sz="1000" b="1" i="0" u="none" strike="noStrike" kern="1200" dirty="0">
                          <a:solidFill>
                            <a:schemeClr val="tx1"/>
                          </a:solidFill>
                          <a:effectLst/>
                          <a:latin typeface="+mn-lt"/>
                          <a:ea typeface="+mn-ea"/>
                          <a:cs typeface="+mn-cs"/>
                        </a:rPr>
                        <a:t>, 925, 926, 929, 931, 932, 936, 937, </a:t>
                      </a:r>
                      <a:r>
                        <a:rPr lang="es-MX" sz="1000" b="1" i="0" u="none" strike="noStrike" kern="1200" dirty="0" smtClean="0">
                          <a:solidFill>
                            <a:schemeClr val="tx1"/>
                          </a:solidFill>
                          <a:effectLst/>
                          <a:latin typeface="+mn-lt"/>
                          <a:ea typeface="+mn-ea"/>
                          <a:cs typeface="+mn-cs"/>
                        </a:rPr>
                        <a:t>943.</a:t>
                      </a:r>
                      <a:endParaRPr lang="es-MX" sz="1000" b="1" i="0" u="none" strike="noStrike" kern="1200" dirty="0">
                        <a:solidFill>
                          <a:schemeClr val="tx1"/>
                        </a:solidFill>
                        <a:effectLst/>
                        <a:latin typeface="+mn-lt"/>
                        <a:ea typeface="+mn-ea"/>
                        <a:cs typeface="+mn-cs"/>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t" latinLnBrk="0" hangingPunct="1"/>
                      <a:r>
                        <a:rPr lang="es-MX" sz="1000" b="1" i="0" u="none" strike="noStrike" kern="1200" dirty="0">
                          <a:solidFill>
                            <a:schemeClr val="tx1"/>
                          </a:solidFill>
                          <a:effectLst/>
                          <a:latin typeface="+mn-lt"/>
                          <a:ea typeface="+mn-ea"/>
                          <a:cs typeface="+mn-cs"/>
                        </a:rPr>
                        <a:t>40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t" latinLnBrk="0" hangingPunct="1"/>
                      <a:r>
                        <a:rPr lang="es-MX" sz="1000" b="1" i="0" u="none" strike="noStrike" kern="1200" dirty="0">
                          <a:solidFill>
                            <a:schemeClr val="tx1"/>
                          </a:solidFill>
                          <a:effectLst/>
                          <a:latin typeface="+mn-lt"/>
                          <a:ea typeface="+mn-ea"/>
                          <a:cs typeface="+mn-cs"/>
                        </a:rPr>
                        <a:t>65,832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s-MX"/>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2643815"/>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64646736"/>
              </p:ext>
            </p:extLst>
          </p:nvPr>
        </p:nvGraphicFramePr>
        <p:xfrm>
          <a:off x="445360" y="791599"/>
          <a:ext cx="8466602" cy="547653"/>
        </p:xfrm>
        <a:graphic>
          <a:graphicData uri="http://schemas.openxmlformats.org/drawingml/2006/table">
            <a:tbl>
              <a:tblPr>
                <a:tableStyleId>{5C22544A-7EE6-4342-B048-85BDC9FD1C3A}</a:tableStyleId>
              </a:tblPr>
              <a:tblGrid>
                <a:gridCol w="481099">
                  <a:extLst>
                    <a:ext uri="{9D8B030D-6E8A-4147-A177-3AD203B41FA5}">
                      <a16:colId xmlns:a16="http://schemas.microsoft.com/office/drawing/2014/main" val="2965353497"/>
                    </a:ext>
                  </a:extLst>
                </a:gridCol>
                <a:gridCol w="429232">
                  <a:extLst>
                    <a:ext uri="{9D8B030D-6E8A-4147-A177-3AD203B41FA5}">
                      <a16:colId xmlns:a16="http://schemas.microsoft.com/office/drawing/2014/main" val="4029526963"/>
                    </a:ext>
                  </a:extLst>
                </a:gridCol>
                <a:gridCol w="685800">
                  <a:extLst>
                    <a:ext uri="{9D8B030D-6E8A-4147-A177-3AD203B41FA5}">
                      <a16:colId xmlns:a16="http://schemas.microsoft.com/office/drawing/2014/main" val="1155104396"/>
                    </a:ext>
                  </a:extLst>
                </a:gridCol>
                <a:gridCol w="4198535">
                  <a:extLst>
                    <a:ext uri="{9D8B030D-6E8A-4147-A177-3AD203B41FA5}">
                      <a16:colId xmlns:a16="http://schemas.microsoft.com/office/drawing/2014/main" val="2782522866"/>
                    </a:ext>
                  </a:extLst>
                </a:gridCol>
                <a:gridCol w="564659">
                  <a:extLst>
                    <a:ext uri="{9D8B030D-6E8A-4147-A177-3AD203B41FA5}">
                      <a16:colId xmlns:a16="http://schemas.microsoft.com/office/drawing/2014/main" val="826041361"/>
                    </a:ext>
                  </a:extLst>
                </a:gridCol>
                <a:gridCol w="710738">
                  <a:extLst>
                    <a:ext uri="{9D8B030D-6E8A-4147-A177-3AD203B41FA5}">
                      <a16:colId xmlns:a16="http://schemas.microsoft.com/office/drawing/2014/main" val="2715465882"/>
                    </a:ext>
                  </a:extLst>
                </a:gridCol>
                <a:gridCol w="723207">
                  <a:extLst>
                    <a:ext uri="{9D8B030D-6E8A-4147-A177-3AD203B41FA5}">
                      <a16:colId xmlns:a16="http://schemas.microsoft.com/office/drawing/2014/main" val="848469775"/>
                    </a:ext>
                  </a:extLst>
                </a:gridCol>
                <a:gridCol w="673332">
                  <a:extLst>
                    <a:ext uri="{9D8B030D-6E8A-4147-A177-3AD203B41FA5}">
                      <a16:colId xmlns:a16="http://schemas.microsoft.com/office/drawing/2014/main" val="4130195141"/>
                    </a:ext>
                  </a:extLst>
                </a:gridCol>
              </a:tblGrid>
              <a:tr h="150944">
                <a:tc rowSpan="3">
                  <a:txBody>
                    <a:bodyPr/>
                    <a:lstStyle/>
                    <a:p>
                      <a:pPr algn="ctr" fontAlgn="ctr"/>
                      <a:r>
                        <a:rPr lang="es-MX" sz="900" b="1" u="none" strike="noStrike" dirty="0">
                          <a:solidFill>
                            <a:schemeClr val="bg1"/>
                          </a:solidFill>
                          <a:effectLst/>
                        </a:rPr>
                        <a:t>DISTRITO LOCAL</a:t>
                      </a:r>
                      <a:endParaRPr lang="es-MX" sz="900" b="1" i="0" u="none" strike="noStrike" dirty="0">
                        <a:solidFill>
                          <a:schemeClr val="bg1"/>
                        </a:solidFill>
                        <a:effectLst/>
                        <a:latin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rowSpan="2" gridSpan="2">
                  <a:txBody>
                    <a:bodyPr/>
                    <a:lstStyle/>
                    <a:p>
                      <a:pPr algn="ctr" fontAlgn="t"/>
                      <a:r>
                        <a:rPr lang="es-MX" sz="900" b="1" u="none" strike="noStrike" dirty="0">
                          <a:solidFill>
                            <a:schemeClr val="bg1"/>
                          </a:solidFill>
                          <a:effectLst/>
                        </a:rPr>
                        <a:t>MUNICIPIO</a:t>
                      </a:r>
                      <a:endParaRPr lang="es-MX" sz="900" b="1" i="0" u="none" strike="noStrike" dirty="0">
                        <a:solidFill>
                          <a:schemeClr val="bg1"/>
                        </a:solidFill>
                        <a:effectLst/>
                        <a:latin typeface="Arial" panose="020B0604020202020204" pitchFamily="34" charset="0"/>
                      </a:endParaRPr>
                    </a:p>
                  </a:txBody>
                  <a:tcPr marL="128588"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rowSpan="2" hMerge="1">
                  <a:txBody>
                    <a:bodyPr/>
                    <a:lstStyle/>
                    <a:p>
                      <a:endParaRPr lang="es-MX"/>
                    </a:p>
                  </a:txBody>
                  <a:tcPr/>
                </a:tc>
                <a:tc gridSpan="5">
                  <a:txBody>
                    <a:bodyPr/>
                    <a:lstStyle/>
                    <a:p>
                      <a:pPr algn="ctr" fontAlgn="t"/>
                      <a:r>
                        <a:rPr lang="es-MX" sz="900" b="1" u="none" strike="noStrike" dirty="0">
                          <a:solidFill>
                            <a:schemeClr val="bg1"/>
                          </a:solidFill>
                          <a:effectLst/>
                        </a:rPr>
                        <a:t>DATOS DE SECCIÓN</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741934586"/>
                  </a:ext>
                </a:extLst>
              </a:tr>
              <a:tr h="150944">
                <a:tc vMerge="1">
                  <a:txBody>
                    <a:bodyPr/>
                    <a:lstStyle/>
                    <a:p>
                      <a:endParaRPr lang="es-MX"/>
                    </a:p>
                  </a:txBody>
                  <a:tcPr/>
                </a:tc>
                <a:tc gridSpan="2" vMerge="1">
                  <a:txBody>
                    <a:bodyPr/>
                    <a:lstStyle/>
                    <a:p>
                      <a:endParaRPr lang="es-MX"/>
                    </a:p>
                  </a:txBody>
                  <a:tcPr/>
                </a:tc>
                <a:tc hMerge="1" vMerge="1">
                  <a:txBody>
                    <a:bodyPr/>
                    <a:lstStyle/>
                    <a:p>
                      <a:endParaRPr lang="es-MX"/>
                    </a:p>
                  </a:txBody>
                  <a:tcPr/>
                </a:tc>
                <a:tc gridSpan="3">
                  <a:txBody>
                    <a:bodyPr/>
                    <a:lstStyle/>
                    <a:p>
                      <a:pPr algn="ctr" fontAlgn="t"/>
                      <a:r>
                        <a:rPr lang="es-MX" sz="900" b="1" u="none" strike="noStrike" dirty="0">
                          <a:solidFill>
                            <a:schemeClr val="bg1"/>
                          </a:solidFill>
                          <a:effectLst/>
                        </a:rPr>
                        <a:t>POR MUNICIPIO</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hMerge="1">
                  <a:txBody>
                    <a:bodyPr/>
                    <a:lstStyle/>
                    <a:p>
                      <a:endParaRPr lang="es-MX"/>
                    </a:p>
                  </a:txBody>
                  <a:tcPr/>
                </a:tc>
                <a:tc hMerge="1">
                  <a:txBody>
                    <a:bodyPr/>
                    <a:lstStyle/>
                    <a:p>
                      <a:endParaRPr lang="es-MX"/>
                    </a:p>
                  </a:txBody>
                  <a:tcPr/>
                </a:tc>
                <a:tc gridSpan="2">
                  <a:txBody>
                    <a:bodyPr/>
                    <a:lstStyle/>
                    <a:p>
                      <a:pPr algn="l" fontAlgn="t"/>
                      <a:r>
                        <a:rPr lang="es-MX" sz="900" b="1" u="none" strike="noStrike" dirty="0">
                          <a:solidFill>
                            <a:schemeClr val="bg1"/>
                          </a:solidFill>
                          <a:effectLst/>
                        </a:rPr>
                        <a:t>POR DISTRITO</a:t>
                      </a:r>
                      <a:endParaRPr lang="es-MX" sz="900" b="1" i="0" u="none" strike="noStrike" dirty="0">
                        <a:solidFill>
                          <a:schemeClr val="bg1"/>
                        </a:solidFill>
                        <a:effectLst/>
                        <a:latin typeface="Arial" panose="020B0604020202020204" pitchFamily="34" charset="0"/>
                      </a:endParaRPr>
                    </a:p>
                  </a:txBody>
                  <a:tcPr marL="128588"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hMerge="1">
                  <a:txBody>
                    <a:bodyPr/>
                    <a:lstStyle/>
                    <a:p>
                      <a:endParaRPr lang="es-MX"/>
                    </a:p>
                  </a:txBody>
                  <a:tcPr/>
                </a:tc>
                <a:extLst>
                  <a:ext uri="{0D108BD9-81ED-4DB2-BD59-A6C34878D82A}">
                    <a16:rowId xmlns:a16="http://schemas.microsoft.com/office/drawing/2014/main" val="1310784357"/>
                  </a:ext>
                </a:extLst>
              </a:tr>
              <a:tr h="245765">
                <a:tc vMerge="1">
                  <a:txBody>
                    <a:bodyPr/>
                    <a:lstStyle/>
                    <a:p>
                      <a:endParaRPr lang="es-MX"/>
                    </a:p>
                  </a:txBody>
                  <a:tcPr/>
                </a:tc>
                <a:tc>
                  <a:txBody>
                    <a:bodyPr/>
                    <a:lstStyle/>
                    <a:p>
                      <a:pPr algn="ctr" fontAlgn="t"/>
                      <a:r>
                        <a:rPr lang="es-MX" sz="900" b="1" u="none" strike="noStrike" dirty="0">
                          <a:solidFill>
                            <a:schemeClr val="bg1"/>
                          </a:solidFill>
                          <a:effectLst/>
                        </a:rPr>
                        <a:t>CLAVE</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t"/>
                      <a:r>
                        <a:rPr lang="es-MX" sz="900" b="1" u="none" strike="noStrike" dirty="0">
                          <a:solidFill>
                            <a:schemeClr val="bg1"/>
                          </a:solidFill>
                          <a:effectLst/>
                        </a:rPr>
                        <a:t>NOMBRE</a:t>
                      </a:r>
                      <a:endParaRPr lang="es-MX" sz="900" b="1" i="0" u="none" strike="noStrike" dirty="0">
                        <a:solidFill>
                          <a:schemeClr val="bg1"/>
                        </a:solidFill>
                        <a:effectLst/>
                        <a:latin typeface="Arial" panose="020B0604020202020204" pitchFamily="34" charset="0"/>
                      </a:endParaRPr>
                    </a:p>
                  </a:txBody>
                  <a:tcPr marL="128588"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t"/>
                      <a:r>
                        <a:rPr lang="es-MX" sz="900" b="1" u="none" strike="noStrike" dirty="0">
                          <a:solidFill>
                            <a:schemeClr val="bg1"/>
                          </a:solidFill>
                          <a:effectLst/>
                        </a:rPr>
                        <a:t>SECCIONES</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t"/>
                      <a:r>
                        <a:rPr lang="es-MX" sz="900" b="1" u="none" strike="noStrike" dirty="0">
                          <a:solidFill>
                            <a:schemeClr val="bg1"/>
                          </a:solidFill>
                          <a:effectLst/>
                        </a:rPr>
                        <a:t>SECCIONES</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t"/>
                      <a:r>
                        <a:rPr lang="es-MX" sz="900" b="1" u="none" strike="noStrike" dirty="0">
                          <a:solidFill>
                            <a:schemeClr val="bg1"/>
                          </a:solidFill>
                          <a:effectLst/>
                        </a:rPr>
                        <a:t>POBLACIÓN</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t"/>
                      <a:r>
                        <a:rPr lang="es-MX" sz="900" b="1" u="none" strike="noStrike" dirty="0">
                          <a:solidFill>
                            <a:schemeClr val="bg1"/>
                          </a:solidFill>
                          <a:effectLst/>
                        </a:rPr>
                        <a:t>SECCIONES</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t"/>
                      <a:r>
                        <a:rPr lang="es-MX" sz="900" b="1" u="none" strike="noStrike" dirty="0">
                          <a:solidFill>
                            <a:schemeClr val="bg1"/>
                          </a:solidFill>
                          <a:effectLst/>
                        </a:rPr>
                        <a:t>POBLACIÓN</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extLst>
                  <a:ext uri="{0D108BD9-81ED-4DB2-BD59-A6C34878D82A}">
                    <a16:rowId xmlns:a16="http://schemas.microsoft.com/office/drawing/2014/main" val="619333867"/>
                  </a:ext>
                </a:extLst>
              </a:tr>
            </a:tbl>
          </a:graphicData>
        </a:graphic>
      </p:graphicFrame>
      <p:sp>
        <p:nvSpPr>
          <p:cNvPr id="6" name="CuadroTexto 5"/>
          <p:cNvSpPr txBox="1"/>
          <p:nvPr/>
        </p:nvSpPr>
        <p:spPr>
          <a:xfrm>
            <a:off x="443436" y="261279"/>
            <a:ext cx="8410490" cy="415498"/>
          </a:xfrm>
          <a:prstGeom prst="rect">
            <a:avLst/>
          </a:prstGeom>
          <a:noFill/>
        </p:spPr>
        <p:txBody>
          <a:bodyPr wrap="square" rtlCol="0">
            <a:spAutoFit/>
          </a:bodyPr>
          <a:lstStyle/>
          <a:p>
            <a:pPr algn="ctr"/>
            <a:r>
              <a:rPr lang="es-MX" sz="1050" b="1" dirty="0"/>
              <a:t>CONFORMACIÓN DEFINITIVA POR DISTRITO ELECTORAL, MUNICIPIO, SECCIÓN ELECTORAL   Y POBLACIÓN DEL ESTADO DE TABASCO APROBADA POR EL CONSEJO GENERAL DEL INE MEDIANTE EL ACUERDO INE CG592/2022 DE FECHA 20 DE JULIO DE 2022</a:t>
            </a:r>
          </a:p>
        </p:txBody>
      </p:sp>
      <p:graphicFrame>
        <p:nvGraphicFramePr>
          <p:cNvPr id="7" name="Tabla 6"/>
          <p:cNvGraphicFramePr>
            <a:graphicFrameLocks noGrp="1"/>
          </p:cNvGraphicFramePr>
          <p:nvPr>
            <p:extLst>
              <p:ext uri="{D42A27DB-BD31-4B8C-83A1-F6EECF244321}">
                <p14:modId xmlns:p14="http://schemas.microsoft.com/office/powerpoint/2010/main" val="93406436"/>
              </p:ext>
            </p:extLst>
          </p:nvPr>
        </p:nvGraphicFramePr>
        <p:xfrm>
          <a:off x="443436" y="4244425"/>
          <a:ext cx="8466603" cy="1907421"/>
        </p:xfrm>
        <a:graphic>
          <a:graphicData uri="http://schemas.openxmlformats.org/drawingml/2006/table">
            <a:tbl>
              <a:tblPr>
                <a:tableStyleId>{5C22544A-7EE6-4342-B048-85BDC9FD1C3A}</a:tableStyleId>
              </a:tblPr>
              <a:tblGrid>
                <a:gridCol w="482911">
                  <a:extLst>
                    <a:ext uri="{9D8B030D-6E8A-4147-A177-3AD203B41FA5}">
                      <a16:colId xmlns:a16="http://schemas.microsoft.com/office/drawing/2014/main" val="2376582316"/>
                    </a:ext>
                  </a:extLst>
                </a:gridCol>
                <a:gridCol w="357479">
                  <a:extLst>
                    <a:ext uri="{9D8B030D-6E8A-4147-A177-3AD203B41FA5}">
                      <a16:colId xmlns:a16="http://schemas.microsoft.com/office/drawing/2014/main" val="183112495"/>
                    </a:ext>
                  </a:extLst>
                </a:gridCol>
                <a:gridCol w="763531">
                  <a:extLst>
                    <a:ext uri="{9D8B030D-6E8A-4147-A177-3AD203B41FA5}">
                      <a16:colId xmlns:a16="http://schemas.microsoft.com/office/drawing/2014/main" val="3537447539"/>
                    </a:ext>
                  </a:extLst>
                </a:gridCol>
                <a:gridCol w="4140504">
                  <a:extLst>
                    <a:ext uri="{9D8B030D-6E8A-4147-A177-3AD203B41FA5}">
                      <a16:colId xmlns:a16="http://schemas.microsoft.com/office/drawing/2014/main" val="3134269601"/>
                    </a:ext>
                  </a:extLst>
                </a:gridCol>
                <a:gridCol w="666734">
                  <a:extLst>
                    <a:ext uri="{9D8B030D-6E8A-4147-A177-3AD203B41FA5}">
                      <a16:colId xmlns:a16="http://schemas.microsoft.com/office/drawing/2014/main" val="2818779766"/>
                    </a:ext>
                  </a:extLst>
                </a:gridCol>
                <a:gridCol w="669696">
                  <a:extLst>
                    <a:ext uri="{9D8B030D-6E8A-4147-A177-3AD203B41FA5}">
                      <a16:colId xmlns:a16="http://schemas.microsoft.com/office/drawing/2014/main" val="1871632850"/>
                    </a:ext>
                  </a:extLst>
                </a:gridCol>
                <a:gridCol w="703385">
                  <a:extLst>
                    <a:ext uri="{9D8B030D-6E8A-4147-A177-3AD203B41FA5}">
                      <a16:colId xmlns:a16="http://schemas.microsoft.com/office/drawing/2014/main" val="3057996331"/>
                    </a:ext>
                  </a:extLst>
                </a:gridCol>
                <a:gridCol w="682363">
                  <a:extLst>
                    <a:ext uri="{9D8B030D-6E8A-4147-A177-3AD203B41FA5}">
                      <a16:colId xmlns:a16="http://schemas.microsoft.com/office/drawing/2014/main" val="2823541197"/>
                    </a:ext>
                  </a:extLst>
                </a:gridCol>
              </a:tblGrid>
              <a:tr h="585258">
                <a:tc>
                  <a:txBody>
                    <a:bodyPr/>
                    <a:lstStyle/>
                    <a:p>
                      <a:pPr marL="0" algn="ctr" defTabSz="914400" rtl="0" eaLnBrk="1" fontAlgn="ctr" latinLnBrk="0" hangingPunct="1"/>
                      <a:r>
                        <a:rPr lang="es-MX" sz="900" b="1" i="0" u="none" strike="noStrike" kern="1200" dirty="0">
                          <a:solidFill>
                            <a:srgbClr val="000000"/>
                          </a:solidFill>
                          <a:effectLst/>
                          <a:latin typeface="+mn-lt"/>
                          <a:ea typeface="+mn-ea"/>
                          <a:cs typeface="+mn-cs"/>
                        </a:rPr>
                        <a:t>15</a:t>
                      </a: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900" b="1" i="0" u="none" strike="noStrike" kern="1200" dirty="0">
                          <a:solidFill>
                            <a:srgbClr val="000000"/>
                          </a:solidFill>
                          <a:effectLst/>
                          <a:latin typeface="+mn-lt"/>
                          <a:ea typeface="+mn-ea"/>
                          <a:cs typeface="+mn-cs"/>
                        </a:rPr>
                        <a:t>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900" b="1" i="0" u="none" strike="noStrike" kern="1200" dirty="0">
                          <a:solidFill>
                            <a:srgbClr val="000000"/>
                          </a:solidFill>
                          <a:effectLst/>
                          <a:latin typeface="+mn-lt"/>
                          <a:ea typeface="+mn-ea"/>
                          <a:cs typeface="+mn-cs"/>
                        </a:rPr>
                        <a:t>Huimanguillo</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fontAlgn="ctr" latinLnBrk="0" hangingPunct="1"/>
                      <a:r>
                        <a:rPr lang="es-MX" sz="900" b="1" i="0" u="none" strike="noStrike" kern="1200" dirty="0">
                          <a:solidFill>
                            <a:srgbClr val="000000"/>
                          </a:solidFill>
                          <a:effectLst/>
                          <a:latin typeface="+mn-lt"/>
                          <a:ea typeface="+mn-ea"/>
                          <a:cs typeface="+mn-cs"/>
                        </a:rPr>
                        <a:t>684, 685, 686, 687, 688, 689, 690, 691, 692, 693, 694, 695, 696, 697, 698, 725, 730, 734, 735, 737, 738, 739, 740, 741, 742, 743, 744, 745, 746, 747, </a:t>
                      </a:r>
                      <a:r>
                        <a:rPr lang="es-MX" sz="900" b="1" i="0" u="none" strike="noStrike" kern="1200" dirty="0" smtClean="0">
                          <a:solidFill>
                            <a:srgbClr val="000000"/>
                          </a:solidFill>
                          <a:effectLst/>
                          <a:latin typeface="+mn-lt"/>
                          <a:ea typeface="+mn-ea"/>
                          <a:cs typeface="+mn-cs"/>
                        </a:rPr>
                        <a:t>748, 749</a:t>
                      </a:r>
                      <a:r>
                        <a:rPr lang="es-MX" sz="900" b="1" i="0" u="none" strike="noStrike" kern="1200" dirty="0">
                          <a:solidFill>
                            <a:srgbClr val="000000"/>
                          </a:solidFill>
                          <a:effectLst/>
                          <a:latin typeface="+mn-lt"/>
                          <a:ea typeface="+mn-ea"/>
                          <a:cs typeface="+mn-cs"/>
                        </a:rPr>
                        <a:t>, 750, 751, 752, 753, 754, 755, 756, 757, 758, 759, 760, 761, 762, 763, 764, 765, 766, 767, 768, 769, 770, 771, 772, 773, 774, 775, 776, 777, 778, </a:t>
                      </a:r>
                      <a:r>
                        <a:rPr lang="es-MX" sz="900" b="1" i="0" u="none" strike="noStrike" kern="1200" dirty="0" smtClean="0">
                          <a:solidFill>
                            <a:srgbClr val="000000"/>
                          </a:solidFill>
                          <a:effectLst/>
                          <a:latin typeface="+mn-lt"/>
                          <a:ea typeface="+mn-ea"/>
                          <a:cs typeface="+mn-cs"/>
                        </a:rPr>
                        <a:t>779, 780</a:t>
                      </a:r>
                      <a:r>
                        <a:rPr lang="es-MX" sz="900" b="1" i="0" u="none" strike="noStrike" kern="1200" dirty="0">
                          <a:solidFill>
                            <a:srgbClr val="000000"/>
                          </a:solidFill>
                          <a:effectLst/>
                          <a:latin typeface="+mn-lt"/>
                          <a:ea typeface="+mn-ea"/>
                          <a:cs typeface="+mn-cs"/>
                        </a:rPr>
                        <a:t>.</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900" b="1" i="0" u="none" strike="noStrike" kern="1200" dirty="0">
                          <a:solidFill>
                            <a:srgbClr val="000000"/>
                          </a:solidFill>
                          <a:effectLst/>
                          <a:latin typeface="+mn-lt"/>
                          <a:ea typeface="+mn-ea"/>
                          <a:cs typeface="+mn-cs"/>
                        </a:rPr>
                        <a:t>63</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900" b="1" i="0" u="none" strike="noStrike" kern="1200" dirty="0">
                          <a:solidFill>
                            <a:srgbClr val="000000"/>
                          </a:solidFill>
                          <a:effectLst/>
                          <a:latin typeface="+mn-lt"/>
                          <a:ea typeface="+mn-ea"/>
                          <a:cs typeface="+mn-cs"/>
                        </a:rPr>
                        <a:t>106,600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900" b="1" i="0" u="none" strike="noStrike" kern="1200" dirty="0">
                          <a:solidFill>
                            <a:srgbClr val="000000"/>
                          </a:solidFill>
                          <a:effectLst/>
                          <a:latin typeface="+mn-lt"/>
                          <a:ea typeface="+mn-ea"/>
                          <a:cs typeface="+mn-cs"/>
                        </a:rPr>
                        <a:t>63</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900" b="1" i="0" u="none" strike="noStrike" kern="1200" dirty="0">
                          <a:solidFill>
                            <a:srgbClr val="000000"/>
                          </a:solidFill>
                          <a:effectLst/>
                          <a:latin typeface="+mn-lt"/>
                          <a:ea typeface="+mn-ea"/>
                          <a:cs typeface="+mn-cs"/>
                        </a:rPr>
                        <a:t>106,600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7135576"/>
                  </a:ext>
                </a:extLst>
              </a:tr>
              <a:tr h="294432">
                <a:tc rowSpan="2">
                  <a:txBody>
                    <a:bodyPr/>
                    <a:lstStyle/>
                    <a:p>
                      <a:pPr algn="ctr" fontAlgn="ctr"/>
                      <a:r>
                        <a:rPr lang="es-MX" sz="900" b="1" u="none" strike="noStrike" dirty="0">
                          <a:effectLst/>
                        </a:rPr>
                        <a:t>16</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9</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Jalapa</a:t>
                      </a:r>
                      <a:endParaRPr lang="es-MX" sz="900" b="1" i="0" u="none" strike="noStrike" dirty="0">
                        <a:solidFill>
                          <a:srgbClr val="000000"/>
                        </a:solidFill>
                        <a:effectLst/>
                        <a:latin typeface="Calibri" panose="020F0502020204030204" pitchFamily="34" charset="0"/>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s-MX" sz="900" b="1" u="none" strike="noStrike" dirty="0">
                          <a:effectLst/>
                        </a:rPr>
                        <a:t>781, 782, 783, 784, 785, 786, 787, 788, 789, 790, 791, 792, 793, 794, 795, 796, 797, 798, 799, 800, 801, 802, 803, 804, 805, 806, 807, 808.</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28</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38,281</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t"/>
                      <a:r>
                        <a:rPr lang="es-MX" sz="900" b="1" u="none" strike="noStrike" dirty="0">
                          <a:effectLst/>
                        </a:rPr>
                        <a:t>70</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t"/>
                      <a:r>
                        <a:rPr lang="es-MX" sz="900" b="1" u="none" strike="noStrike" dirty="0">
                          <a:effectLst/>
                        </a:rPr>
                        <a:t>130,829</a:t>
                      </a:r>
                      <a:endParaRPr lang="es-MX" sz="900" b="1" i="0" u="none" strike="noStrike" dirty="0">
                        <a:solidFill>
                          <a:srgbClr val="000000"/>
                        </a:solidFill>
                        <a:effectLst/>
                        <a:latin typeface="Arial MT"/>
                      </a:endParaRPr>
                    </a:p>
                  </a:txBody>
                  <a:tcPr marL="47552"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9648585"/>
                  </a:ext>
                </a:extLst>
              </a:tr>
              <a:tr h="438866">
                <a:tc vMerge="1">
                  <a:txBody>
                    <a:bodyPr/>
                    <a:lstStyle/>
                    <a:p>
                      <a:endParaRPr lang="es-MX"/>
                    </a:p>
                  </a:txBody>
                  <a:tcPr/>
                </a:tc>
                <a:tc>
                  <a:txBody>
                    <a:bodyPr/>
                    <a:lstStyle/>
                    <a:p>
                      <a:pPr algn="ctr" fontAlgn="t"/>
                      <a:r>
                        <a:rPr lang="es-MX" sz="900" b="1" u="none" strike="noStrike" dirty="0">
                          <a:effectLst/>
                        </a:rPr>
                        <a:t>12</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Macuspana</a:t>
                      </a:r>
                      <a:endParaRPr lang="es-MX" sz="900" b="1" i="0" u="none" strike="noStrike" dirty="0">
                        <a:solidFill>
                          <a:srgbClr val="000000"/>
                        </a:solidFill>
                        <a:effectLst/>
                        <a:latin typeface="Calibri" panose="020F0502020204030204" pitchFamily="34" charset="0"/>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s-MX" sz="900" b="1" u="none" strike="noStrike" dirty="0">
                          <a:effectLst/>
                        </a:rPr>
                        <a:t>872, 873, 874, 875, 876, 877, 878, 879, 880, 881, 882, 883, 884, 885, 908, 909, 914, 916, 917, 918, 923, 927, 928, 930, 933, 934, 935, 938, 939, 940, 941,</a:t>
                      </a:r>
                      <a:br>
                        <a:rPr lang="es-MX" sz="900" b="1" u="none" strike="noStrike" dirty="0">
                          <a:effectLst/>
                        </a:rPr>
                      </a:br>
                      <a:r>
                        <a:rPr lang="es-MX" sz="900" b="1" u="none" strike="noStrike" dirty="0">
                          <a:effectLst/>
                        </a:rPr>
                        <a:t>942, 944, 945, 946, 947, 948, 949, 950, 951, 952, 953.</a:t>
                      </a:r>
                      <a:endParaRPr lang="es-MX" sz="900" b="1" i="0" u="none" strike="noStrike" dirty="0">
                        <a:solidFill>
                          <a:srgbClr val="000000"/>
                        </a:solidFill>
                        <a:effectLst/>
                        <a:latin typeface="Times New Roman" panose="02020603050405020304" pitchFamily="18" charset="0"/>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42</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92,548</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2288595337"/>
                  </a:ext>
                </a:extLst>
              </a:tr>
              <a:tr h="438866">
                <a:tc rowSpan="2">
                  <a:txBody>
                    <a:bodyPr/>
                    <a:lstStyle/>
                    <a:p>
                      <a:pPr algn="ctr" fontAlgn="ctr"/>
                      <a:r>
                        <a:rPr lang="es-MX" sz="900" b="1" u="none" strike="noStrike" dirty="0">
                          <a:effectLst/>
                        </a:rPr>
                        <a:t>17</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10</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Jalpa de Méndez</a:t>
                      </a:r>
                      <a:endParaRPr lang="es-MX" sz="900" b="1" i="0" u="none" strike="noStrike" dirty="0">
                        <a:solidFill>
                          <a:srgbClr val="000000"/>
                        </a:solidFill>
                        <a:effectLst/>
                        <a:latin typeface="Calibri" panose="020F0502020204030204" pitchFamily="34" charset="0"/>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s-MX" sz="900" b="1" u="none" strike="noStrike" dirty="0">
                          <a:effectLst/>
                        </a:rPr>
                        <a:t>809, 810, 811, 812, 813, 814, 815, 816, 817, 818, 819, 820, 821, 822, 823, 824, 825, 826, 827, 828, 829, 830, 831, 832, 833, 834, 835, 836, 837, 838, </a:t>
                      </a:r>
                      <a:r>
                        <a:rPr lang="es-MX" sz="900" b="1" u="none" strike="noStrike" dirty="0" smtClean="0">
                          <a:effectLst/>
                        </a:rPr>
                        <a:t>839, 840</a:t>
                      </a:r>
                      <a:r>
                        <a:rPr lang="es-MX" sz="900" b="1" u="none" strike="noStrike" dirty="0">
                          <a:effectLst/>
                        </a:rPr>
                        <a:t>, 841, 842, 843, 844, 845.</a:t>
                      </a:r>
                      <a:endParaRPr lang="es-MX" sz="900" b="1" i="0" u="none" strike="noStrike" dirty="0">
                        <a:solidFill>
                          <a:srgbClr val="000000"/>
                        </a:solidFill>
                        <a:effectLst/>
                        <a:latin typeface="Times New Roman" panose="02020603050405020304" pitchFamily="18" charset="0"/>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37</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90,831</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MX" sz="900" b="1" u="none" strike="noStrike" dirty="0">
                          <a:effectLst/>
                        </a:rPr>
                        <a:t>48</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MX" sz="900" b="1" u="none" strike="noStrike" dirty="0">
                          <a:effectLst/>
                        </a:rPr>
                        <a:t>121,246</a:t>
                      </a:r>
                      <a:endParaRPr lang="es-MX" sz="900" b="1" i="0" u="none" strike="noStrike" dirty="0">
                        <a:solidFill>
                          <a:srgbClr val="000000"/>
                        </a:solidFill>
                        <a:effectLst/>
                        <a:latin typeface="Arial MT"/>
                      </a:endParaRPr>
                    </a:p>
                  </a:txBody>
                  <a:tcPr marL="47552"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6789082"/>
                  </a:ext>
                </a:extLst>
              </a:tr>
              <a:tr h="149999">
                <a:tc vMerge="1">
                  <a:txBody>
                    <a:bodyPr/>
                    <a:lstStyle/>
                    <a:p>
                      <a:endParaRPr lang="es-MX"/>
                    </a:p>
                  </a:txBody>
                  <a:tcPr/>
                </a:tc>
                <a:tc>
                  <a:txBody>
                    <a:bodyPr/>
                    <a:lstStyle/>
                    <a:p>
                      <a:pPr algn="ctr" fontAlgn="t"/>
                      <a:r>
                        <a:rPr lang="es-MX" sz="900" b="1" u="none" strike="noStrike" dirty="0">
                          <a:effectLst/>
                        </a:rPr>
                        <a:t>13</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Nacajuca</a:t>
                      </a:r>
                      <a:endParaRPr lang="es-MX" sz="900" b="1" i="0" u="none" strike="noStrike" dirty="0">
                        <a:solidFill>
                          <a:srgbClr val="000000"/>
                        </a:solidFill>
                        <a:effectLst/>
                        <a:latin typeface="Calibri" panose="020F0502020204030204" pitchFamily="34" charset="0"/>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s-MX" sz="900" b="1" u="none" strike="noStrike" dirty="0">
                          <a:effectLst/>
                        </a:rPr>
                        <a:t>960, 961, 962, 963, 964, 965, 966, 967, 968, 969, 970.</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11</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30,415</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4199369080"/>
                  </a:ext>
                </a:extLst>
              </a:tr>
            </a:tbl>
          </a:graphicData>
        </a:graphic>
      </p:graphicFrame>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3" name="Marcador de número de diapositiva 2"/>
          <p:cNvSpPr>
            <a:spLocks noGrp="1"/>
          </p:cNvSpPr>
          <p:nvPr>
            <p:ph type="sldNum" sz="quarter" idx="12"/>
          </p:nvPr>
        </p:nvSpPr>
        <p:spPr/>
        <p:txBody>
          <a:bodyPr/>
          <a:lstStyle/>
          <a:p>
            <a:fld id="{01DCEC54-42B0-43A0-B425-471A514466C7}" type="slidenum">
              <a:rPr lang="es-MX" smtClean="0"/>
              <a:t>8</a:t>
            </a:fld>
            <a:endParaRPr lang="es-MX" dirty="0"/>
          </a:p>
        </p:txBody>
      </p:sp>
    </p:spTree>
    <p:extLst>
      <p:ext uri="{BB962C8B-B14F-4D97-AF65-F5344CB8AC3E}">
        <p14:creationId xmlns:p14="http://schemas.microsoft.com/office/powerpoint/2010/main" val="876458569"/>
      </p:ext>
    </p:extLst>
  </p:cSld>
  <p:clrMapOvr>
    <a:masterClrMapping/>
  </p:clrMapOvr>
  <p:transition>
    <p:circl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85800" y="392292"/>
            <a:ext cx="8331138" cy="369332"/>
          </a:xfrm>
          <a:prstGeom prst="rect">
            <a:avLst/>
          </a:prstGeom>
          <a:solidFill>
            <a:srgbClr val="7F2146"/>
          </a:solidFill>
        </p:spPr>
        <p:txBody>
          <a:bodyPr wrap="square">
            <a:spAutoFit/>
          </a:bodyPr>
          <a:lstStyle/>
          <a:p>
            <a:pPr algn="just"/>
            <a:r>
              <a:rPr lang="es-MX" b="1" dirty="0" smtClean="0">
                <a:solidFill>
                  <a:schemeClr val="bg1"/>
                </a:solidFill>
              </a:rPr>
              <a:t>INTERCAMBIO DE PAQUETES,  DOCUMENTACIÓN Y MATERIAL ELECTORAL</a:t>
            </a:r>
            <a:endParaRPr lang="es-MX" b="1" dirty="0">
              <a:solidFill>
                <a:schemeClr val="bg1"/>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8177" y="1204497"/>
            <a:ext cx="3538012" cy="4708981"/>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sp>
        <p:nvSpPr>
          <p:cNvPr id="7" name="Marcador de pie de página 6"/>
          <p:cNvSpPr>
            <a:spLocks noGrp="1"/>
          </p:cNvSpPr>
          <p:nvPr>
            <p:ph type="ftr" sz="quarter" idx="11"/>
          </p:nvPr>
        </p:nvSpPr>
        <p:spPr/>
        <p:txBody>
          <a:bodyPr/>
          <a:lstStyle/>
          <a:p>
            <a:r>
              <a:rPr lang="es-MX" dirty="0" smtClean="0"/>
              <a:t>MR 2024.</a:t>
            </a:r>
            <a:endParaRPr lang="es-MX" dirty="0"/>
          </a:p>
        </p:txBody>
      </p:sp>
      <p:sp>
        <p:nvSpPr>
          <p:cNvPr id="8" name="Marcador de número de diapositiva 7"/>
          <p:cNvSpPr>
            <a:spLocks noGrp="1"/>
          </p:cNvSpPr>
          <p:nvPr>
            <p:ph type="sldNum" sz="quarter" idx="12"/>
          </p:nvPr>
        </p:nvSpPr>
        <p:spPr/>
        <p:txBody>
          <a:bodyPr/>
          <a:lstStyle/>
          <a:p>
            <a:fld id="{01DCEC54-42B0-43A0-B425-471A514466C7}" type="slidenum">
              <a:rPr lang="es-MX" smtClean="0"/>
              <a:t>80</a:t>
            </a:fld>
            <a:endParaRPr lang="es-MX" dirty="0"/>
          </a:p>
        </p:txBody>
      </p:sp>
      <p:grpSp>
        <p:nvGrpSpPr>
          <p:cNvPr id="5" name="Grupo 4"/>
          <p:cNvGrpSpPr/>
          <p:nvPr/>
        </p:nvGrpSpPr>
        <p:grpSpPr>
          <a:xfrm>
            <a:off x="206307" y="1347900"/>
            <a:ext cx="4978094" cy="4082653"/>
            <a:chOff x="206307" y="1347900"/>
            <a:chExt cx="4978094" cy="4082653"/>
          </a:xfrm>
        </p:grpSpPr>
        <p:sp>
          <p:nvSpPr>
            <p:cNvPr id="4" name="Rectángulo 3"/>
            <p:cNvSpPr/>
            <p:nvPr/>
          </p:nvSpPr>
          <p:spPr>
            <a:xfrm>
              <a:off x="372140" y="1495417"/>
              <a:ext cx="4678325" cy="3816429"/>
            </a:xfrm>
            <a:prstGeom prst="rect">
              <a:avLst/>
            </a:prstGeom>
            <a:solidFill>
              <a:schemeClr val="bg1"/>
            </a:solidFill>
          </p:spPr>
          <p:txBody>
            <a:bodyPr wrap="square">
              <a:spAutoFit/>
            </a:bodyPr>
            <a:lstStyle/>
            <a:p>
              <a:pPr algn="just"/>
              <a:r>
                <a:rPr lang="es-MX" sz="1200" dirty="0"/>
                <a:t>Para el </a:t>
              </a:r>
              <a:r>
                <a:rPr lang="es-MX" sz="1200" b="1" dirty="0"/>
                <a:t>Proceso Electoral Local </a:t>
              </a:r>
              <a:r>
                <a:rPr lang="es-MX" sz="1200" b="1" dirty="0" smtClean="0"/>
                <a:t>2023-2024 </a:t>
              </a:r>
              <a:r>
                <a:rPr lang="es-MX" sz="1200" dirty="0"/>
                <a:t>el </a:t>
              </a:r>
              <a:r>
                <a:rPr lang="es-MX" sz="1200" b="1" dirty="0"/>
                <a:t>CG del INE aprobó</a:t>
              </a:r>
              <a:r>
                <a:rPr lang="es-MX" sz="1200" dirty="0"/>
                <a:t> los </a:t>
              </a:r>
              <a:r>
                <a:rPr lang="es-MX" sz="1200" b="1" dirty="0">
                  <a:solidFill>
                    <a:srgbClr val="3E5D6F"/>
                  </a:solidFill>
                </a:rPr>
                <a:t>lineamientos para la entrega e intercambio de paquetes, documentación y materiales electorales</a:t>
              </a:r>
              <a:r>
                <a:rPr lang="es-MX" sz="1200" dirty="0">
                  <a:solidFill>
                    <a:srgbClr val="3E5D6F"/>
                  </a:solidFill>
                </a:rPr>
                <a:t> </a:t>
              </a:r>
              <a:r>
                <a:rPr lang="es-MX" sz="1200" b="1" dirty="0">
                  <a:solidFill>
                    <a:srgbClr val="3E5D6F"/>
                  </a:solidFill>
                </a:rPr>
                <a:t>recibidos en órgano electoral distinto al </a:t>
              </a:r>
              <a:r>
                <a:rPr lang="es-MX" sz="1200" b="1" dirty="0" smtClean="0">
                  <a:solidFill>
                    <a:srgbClr val="3E5D6F"/>
                  </a:solidFill>
                </a:rPr>
                <a:t>competente a su vez el IEPC Tabasco realizo y aprobó </a:t>
              </a:r>
              <a:r>
                <a:rPr lang="es-MX" sz="1200" b="1" dirty="0">
                  <a:solidFill>
                    <a:srgbClr val="3E5D6F"/>
                  </a:solidFill>
                </a:rPr>
                <a:t>Protocolo para la detección, recolección, entrega e intercambio de paquetes, documentación y materiales electorales Federales y locales entre el INE y el IEPC Tabasco, recibidos en órgano electoral distinto al competente en la etapa de resultados y declaración de validez del Proceso Electoral Concurrente 2023-2024</a:t>
              </a:r>
              <a:r>
                <a:rPr lang="es-MX" sz="1200" b="1" dirty="0" smtClean="0">
                  <a:solidFill>
                    <a:srgbClr val="3E5D6F"/>
                  </a:solidFill>
                </a:rPr>
                <a:t>.</a:t>
              </a:r>
            </a:p>
            <a:p>
              <a:pPr algn="just"/>
              <a:endParaRPr lang="es-MX" sz="1400" dirty="0"/>
            </a:p>
            <a:p>
              <a:pPr marL="285750" indent="-285750" algn="just">
                <a:buClr>
                  <a:srgbClr val="922E6E"/>
                </a:buClr>
                <a:buFont typeface="Wingdings" panose="05000000000000000000" pitchFamily="2" charset="2"/>
                <a:buChar char="§"/>
              </a:pPr>
              <a:r>
                <a:rPr lang="es-MX" sz="1200" b="1" dirty="0" smtClean="0"/>
                <a:t>Finalidad</a:t>
              </a:r>
              <a:r>
                <a:rPr lang="es-MX" sz="1200" dirty="0" smtClean="0"/>
                <a:t> </a:t>
              </a:r>
              <a:r>
                <a:rPr lang="es-MX" sz="1200" dirty="0"/>
                <a:t>de </a:t>
              </a:r>
              <a:r>
                <a:rPr lang="es-MX" sz="1200" b="1" dirty="0"/>
                <a:t>asegurar la certeza de todos los actos</a:t>
              </a:r>
              <a:r>
                <a:rPr lang="es-MX" sz="1200" dirty="0"/>
                <a:t> como parte de la cadena de </a:t>
              </a:r>
              <a:r>
                <a:rPr lang="es-MX" sz="1200" dirty="0" smtClean="0"/>
                <a:t>custodia.</a:t>
              </a:r>
            </a:p>
            <a:p>
              <a:pPr marL="285750" indent="-285750" algn="just">
                <a:buClr>
                  <a:srgbClr val="922E6E"/>
                </a:buClr>
                <a:buFont typeface="Wingdings" panose="05000000000000000000" pitchFamily="2" charset="2"/>
                <a:buChar char="§"/>
              </a:pPr>
              <a:endParaRPr lang="es-MX" sz="800" b="1" dirty="0"/>
            </a:p>
            <a:p>
              <a:pPr marL="285750" indent="-285750" algn="just">
                <a:buClr>
                  <a:srgbClr val="922E6E"/>
                </a:buClr>
                <a:buFont typeface="Wingdings" panose="05000000000000000000" pitchFamily="2" charset="2"/>
                <a:buChar char="§"/>
              </a:pPr>
              <a:r>
                <a:rPr lang="es-MX" sz="1200" b="1" dirty="0" smtClean="0"/>
                <a:t>Presidencia</a:t>
              </a:r>
              <a:r>
                <a:rPr lang="es-MX" sz="1200" dirty="0" smtClean="0"/>
                <a:t> notificará </a:t>
              </a:r>
              <a:r>
                <a:rPr lang="es-MX" sz="1200" dirty="0"/>
                <a:t>por </a:t>
              </a:r>
              <a:r>
                <a:rPr lang="es-MX" sz="1200" b="1" dirty="0"/>
                <a:t>vía más expedita</a:t>
              </a:r>
              <a:r>
                <a:rPr lang="es-MX" sz="1200" dirty="0"/>
                <a:t> a la </a:t>
              </a:r>
              <a:r>
                <a:rPr lang="es-MX" sz="1200" b="1" dirty="0"/>
                <a:t>presidencia del Órgano Central del OPL</a:t>
              </a:r>
              <a:r>
                <a:rPr lang="es-MX" sz="1200" dirty="0"/>
                <a:t>, para convocar a una comisión del órgano </a:t>
              </a:r>
              <a:r>
                <a:rPr lang="es-MX" sz="1200" dirty="0" smtClean="0"/>
                <a:t>competente.</a:t>
              </a:r>
            </a:p>
            <a:p>
              <a:pPr marL="285750" indent="-285750" algn="just">
                <a:buClr>
                  <a:srgbClr val="922E6E"/>
                </a:buClr>
                <a:buFont typeface="Wingdings" panose="05000000000000000000" pitchFamily="2" charset="2"/>
                <a:buChar char="§"/>
              </a:pPr>
              <a:endParaRPr lang="es-MX" sz="800" dirty="0"/>
            </a:p>
            <a:p>
              <a:pPr marL="285750" indent="-285750" algn="just">
                <a:buClr>
                  <a:srgbClr val="922E6E"/>
                </a:buClr>
                <a:buFont typeface="Wingdings" panose="05000000000000000000" pitchFamily="2" charset="2"/>
                <a:buChar char="§"/>
              </a:pPr>
              <a:r>
                <a:rPr lang="es-MX" sz="1200" dirty="0" smtClean="0"/>
                <a:t>Se </a:t>
              </a:r>
              <a:r>
                <a:rPr lang="es-MX" sz="1200" dirty="0"/>
                <a:t>levanta un </a:t>
              </a:r>
              <a:r>
                <a:rPr lang="es-MX" sz="1200" b="1" dirty="0"/>
                <a:t>Acta circunstanciada</a:t>
              </a:r>
              <a:r>
                <a:rPr lang="es-MX" sz="1200" dirty="0"/>
                <a:t> y, en su caso, </a:t>
              </a:r>
              <a:r>
                <a:rPr lang="es-MX" sz="1200" b="1" dirty="0"/>
                <a:t>acta circunstanciada de los incidentes</a:t>
              </a:r>
              <a:r>
                <a:rPr lang="es-MX" sz="1200" dirty="0"/>
                <a:t> presentados </a:t>
              </a:r>
              <a:r>
                <a:rPr lang="es-MX" sz="1200" b="1" dirty="0"/>
                <a:t>durante el traslado</a:t>
              </a:r>
              <a:r>
                <a:rPr lang="es-MX" sz="1200" dirty="0"/>
                <a:t> a través de la comisión.</a:t>
              </a:r>
              <a:endParaRPr lang="es-ES" sz="1200" dirty="0"/>
            </a:p>
          </p:txBody>
        </p:sp>
        <p:sp>
          <p:nvSpPr>
            <p:cNvPr id="9" name="Medio marco 8"/>
            <p:cNvSpPr/>
            <p:nvPr/>
          </p:nvSpPr>
          <p:spPr>
            <a:xfrm>
              <a:off x="206307" y="1358462"/>
              <a:ext cx="458229" cy="546180"/>
            </a:xfrm>
            <a:prstGeom prst="halfFrame">
              <a:avLst/>
            </a:prstGeom>
            <a:solidFill>
              <a:srgbClr val="922E6E"/>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0" name="Medio marco 9"/>
            <p:cNvSpPr/>
            <p:nvPr/>
          </p:nvSpPr>
          <p:spPr>
            <a:xfrm rot="16200000">
              <a:off x="266025" y="4933871"/>
              <a:ext cx="458229" cy="535136"/>
            </a:xfrm>
            <a:prstGeom prst="halfFrame">
              <a:avLst/>
            </a:prstGeom>
            <a:solidFill>
              <a:srgbClr val="922E6E"/>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1" name="Medio marco 10"/>
            <p:cNvSpPr/>
            <p:nvPr/>
          </p:nvSpPr>
          <p:spPr>
            <a:xfrm rot="5400000">
              <a:off x="4682196" y="1303925"/>
              <a:ext cx="458229" cy="546180"/>
            </a:xfrm>
            <a:prstGeom prst="halfFrame">
              <a:avLst/>
            </a:prstGeom>
            <a:solidFill>
              <a:srgbClr val="922E6E"/>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2" name="Medio marco 11"/>
            <p:cNvSpPr/>
            <p:nvPr/>
          </p:nvSpPr>
          <p:spPr>
            <a:xfrm rot="10800000">
              <a:off x="4683903" y="4895417"/>
              <a:ext cx="458229" cy="535136"/>
            </a:xfrm>
            <a:prstGeom prst="halfFrame">
              <a:avLst/>
            </a:prstGeom>
            <a:solidFill>
              <a:srgbClr val="922E6E"/>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grpSp>
    </p:spTree>
    <p:extLst>
      <p:ext uri="{BB962C8B-B14F-4D97-AF65-F5344CB8AC3E}">
        <p14:creationId xmlns:p14="http://schemas.microsoft.com/office/powerpoint/2010/main" val="1685862396"/>
      </p:ext>
    </p:extLst>
  </p:cSld>
  <p:clrMapOvr>
    <a:masterClrMapping/>
  </p:clrMapOvr>
  <p:transition>
    <p:circl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97427" y="569720"/>
            <a:ext cx="7867128" cy="369332"/>
          </a:xfrm>
          <a:prstGeom prst="rect">
            <a:avLst/>
          </a:prstGeom>
          <a:solidFill>
            <a:srgbClr val="7F2146"/>
          </a:solidFill>
        </p:spPr>
        <p:txBody>
          <a:bodyPr wrap="square">
            <a:spAutoFit/>
          </a:bodyPr>
          <a:lstStyle/>
          <a:p>
            <a:pPr algn="just"/>
            <a:r>
              <a:rPr lang="es-MX" b="1" dirty="0">
                <a:solidFill>
                  <a:schemeClr val="bg1"/>
                </a:solidFill>
              </a:rPr>
              <a:t>INTERCAMBIO DE PAQUETES Y DOCUMENTACIÓN ELECTORAL (continuación…)</a:t>
            </a:r>
          </a:p>
        </p:txBody>
      </p:sp>
      <p:graphicFrame>
        <p:nvGraphicFramePr>
          <p:cNvPr id="6" name="Diagrama 5"/>
          <p:cNvGraphicFramePr/>
          <p:nvPr>
            <p:extLst>
              <p:ext uri="{D42A27DB-BD31-4B8C-83A1-F6EECF244321}">
                <p14:modId xmlns:p14="http://schemas.microsoft.com/office/powerpoint/2010/main" val="2278382201"/>
              </p:ext>
            </p:extLst>
          </p:nvPr>
        </p:nvGraphicFramePr>
        <p:xfrm>
          <a:off x="809514" y="786285"/>
          <a:ext cx="7867128" cy="5935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arcador de pie de página 6"/>
          <p:cNvSpPr>
            <a:spLocks noGrp="1"/>
          </p:cNvSpPr>
          <p:nvPr>
            <p:ph type="ftr" sz="quarter" idx="11"/>
          </p:nvPr>
        </p:nvSpPr>
        <p:spPr/>
        <p:txBody>
          <a:bodyPr/>
          <a:lstStyle/>
          <a:p>
            <a:r>
              <a:rPr lang="es-MX" dirty="0" smtClean="0"/>
              <a:t>MR 2024.</a:t>
            </a:r>
            <a:endParaRPr lang="es-MX" dirty="0"/>
          </a:p>
        </p:txBody>
      </p:sp>
      <p:sp>
        <p:nvSpPr>
          <p:cNvPr id="8" name="Marcador de número de diapositiva 7"/>
          <p:cNvSpPr>
            <a:spLocks noGrp="1"/>
          </p:cNvSpPr>
          <p:nvPr>
            <p:ph type="sldNum" sz="quarter" idx="12"/>
          </p:nvPr>
        </p:nvSpPr>
        <p:spPr/>
        <p:txBody>
          <a:bodyPr/>
          <a:lstStyle/>
          <a:p>
            <a:fld id="{01DCEC54-42B0-43A0-B425-471A514466C7}" type="slidenum">
              <a:rPr lang="es-MX" smtClean="0"/>
              <a:t>81</a:t>
            </a:fld>
            <a:endParaRPr lang="es-MX" dirty="0"/>
          </a:p>
        </p:txBody>
      </p:sp>
    </p:spTree>
    <p:extLst>
      <p:ext uri="{BB962C8B-B14F-4D97-AF65-F5344CB8AC3E}">
        <p14:creationId xmlns:p14="http://schemas.microsoft.com/office/powerpoint/2010/main" val="2313443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2709784" y="956930"/>
            <a:ext cx="4389401" cy="5348177"/>
          </a:xfrm>
          <a:prstGeom prst="rect">
            <a:avLst/>
          </a:prstGeom>
          <a:solidFill>
            <a:schemeClr val="bg1"/>
          </a:solidFill>
          <a:ln>
            <a:solidFill>
              <a:srgbClr val="922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object 2"/>
          <p:cNvSpPr txBox="1"/>
          <p:nvPr/>
        </p:nvSpPr>
        <p:spPr>
          <a:xfrm>
            <a:off x="2783792" y="6437401"/>
            <a:ext cx="147638" cy="133350"/>
          </a:xfrm>
          <a:prstGeom prst="rect">
            <a:avLst/>
          </a:prstGeom>
        </p:spPr>
        <p:txBody>
          <a:bodyPr vert="horz" wrap="square" lIns="0" tIns="0" rIns="0" bIns="0" rtlCol="0">
            <a:noAutofit/>
          </a:bodyPr>
          <a:lstStyle/>
          <a:p>
            <a:pPr marL="8659"/>
            <a:r>
              <a:rPr sz="818" b="1" spc="51" dirty="0">
                <a:solidFill>
                  <a:srgbClr val="231F20"/>
                </a:solidFill>
                <a:latin typeface="Arial"/>
                <a:cs typeface="Arial"/>
              </a:rPr>
              <a:t>38</a:t>
            </a:r>
            <a:endParaRPr sz="818">
              <a:latin typeface="Arial"/>
              <a:cs typeface="Arial"/>
            </a:endParaRPr>
          </a:p>
        </p:txBody>
      </p:sp>
      <p:sp>
        <p:nvSpPr>
          <p:cNvPr id="3" name="object 3"/>
          <p:cNvSpPr txBox="1"/>
          <p:nvPr/>
        </p:nvSpPr>
        <p:spPr>
          <a:xfrm>
            <a:off x="3097360" y="6408384"/>
            <a:ext cx="3886633" cy="196128"/>
          </a:xfrm>
          <a:prstGeom prst="rect">
            <a:avLst/>
          </a:prstGeom>
        </p:spPr>
        <p:txBody>
          <a:bodyPr vert="horz" wrap="square" lIns="0" tIns="0" rIns="0" bIns="0" rtlCol="0">
            <a:noAutofit/>
          </a:bodyPr>
          <a:lstStyle/>
          <a:p>
            <a:pPr marL="8659" marR="8659"/>
            <a:r>
              <a:rPr sz="409" spc="10" dirty="0">
                <a:solidFill>
                  <a:srgbClr val="231F20"/>
                </a:solidFill>
                <a:latin typeface="Arial"/>
                <a:cs typeface="Arial"/>
              </a:rPr>
              <a:t>P</a:t>
            </a:r>
            <a:r>
              <a:rPr sz="409" spc="24" dirty="0">
                <a:solidFill>
                  <a:srgbClr val="231F20"/>
                </a:solidFill>
                <a:latin typeface="Arial"/>
                <a:cs typeface="Arial"/>
              </a:rPr>
              <a:t>r</a:t>
            </a:r>
            <a:r>
              <a:rPr sz="409" spc="55" dirty="0">
                <a:solidFill>
                  <a:srgbClr val="231F20"/>
                </a:solidFill>
                <a:latin typeface="Arial"/>
                <a:cs typeface="Arial"/>
              </a:rPr>
              <a:t>o</a:t>
            </a:r>
            <a:r>
              <a:rPr sz="409" spc="17" dirty="0">
                <a:solidFill>
                  <a:srgbClr val="231F20"/>
                </a:solidFill>
                <a:latin typeface="Arial"/>
                <a:cs typeface="Arial"/>
              </a:rPr>
              <a:t>t</a:t>
            </a:r>
            <a:r>
              <a:rPr sz="409" spc="31" dirty="0">
                <a:solidFill>
                  <a:srgbClr val="231F20"/>
                </a:solidFill>
                <a:latin typeface="Arial"/>
                <a:cs typeface="Arial"/>
              </a:rPr>
              <a:t>o</a:t>
            </a:r>
            <a:r>
              <a:rPr sz="409" spc="24" dirty="0">
                <a:solidFill>
                  <a:srgbClr val="231F20"/>
                </a:solidFill>
                <a:latin typeface="Arial"/>
                <a:cs typeface="Arial"/>
              </a:rPr>
              <a:t>col</a:t>
            </a:r>
            <a:r>
              <a:rPr sz="409" spc="31" dirty="0">
                <a:solidFill>
                  <a:srgbClr val="231F20"/>
                </a:solidFill>
                <a:latin typeface="Arial"/>
                <a:cs typeface="Arial"/>
              </a:rPr>
              <a:t>o </a:t>
            </a:r>
            <a:r>
              <a:rPr sz="409" spc="48" dirty="0">
                <a:solidFill>
                  <a:srgbClr val="231F20"/>
                </a:solidFill>
                <a:latin typeface="Arial"/>
                <a:cs typeface="Arial"/>
              </a:rPr>
              <a:t>p</a:t>
            </a:r>
            <a:r>
              <a:rPr sz="409" spc="27" dirty="0">
                <a:solidFill>
                  <a:srgbClr val="231F20"/>
                </a:solidFill>
                <a:latin typeface="Arial"/>
                <a:cs typeface="Arial"/>
              </a:rPr>
              <a:t>a</a:t>
            </a:r>
            <a:r>
              <a:rPr sz="409" spc="14" dirty="0">
                <a:solidFill>
                  <a:srgbClr val="231F20"/>
                </a:solidFill>
                <a:latin typeface="Arial"/>
                <a:cs typeface="Arial"/>
              </a:rPr>
              <a:t>ra </a:t>
            </a:r>
            <a:r>
              <a:rPr sz="409" spc="10" dirty="0">
                <a:solidFill>
                  <a:srgbClr val="231F20"/>
                </a:solidFill>
                <a:latin typeface="Arial"/>
                <a:cs typeface="Arial"/>
              </a:rPr>
              <a:t>l</a:t>
            </a:r>
            <a:r>
              <a:rPr sz="409" spc="20" dirty="0">
                <a:solidFill>
                  <a:srgbClr val="231F20"/>
                </a:solidFill>
                <a:latin typeface="Arial"/>
                <a:cs typeface="Arial"/>
              </a:rPr>
              <a:t>a </a:t>
            </a:r>
            <a:r>
              <a:rPr sz="409" spc="51" dirty="0">
                <a:solidFill>
                  <a:srgbClr val="231F20"/>
                </a:solidFill>
                <a:latin typeface="Arial"/>
                <a:cs typeface="Arial"/>
              </a:rPr>
              <a:t>de</a:t>
            </a:r>
            <a:r>
              <a:rPr sz="409" spc="17" dirty="0">
                <a:solidFill>
                  <a:srgbClr val="231F20"/>
                </a:solidFill>
                <a:latin typeface="Arial"/>
                <a:cs typeface="Arial"/>
              </a:rPr>
              <a:t>t</a:t>
            </a:r>
            <a:r>
              <a:rPr sz="409" spc="24" dirty="0">
                <a:solidFill>
                  <a:srgbClr val="231F20"/>
                </a:solidFill>
                <a:latin typeface="Arial"/>
                <a:cs typeface="Arial"/>
              </a:rPr>
              <a:t>e</a:t>
            </a:r>
            <a:r>
              <a:rPr sz="409" spc="20" dirty="0">
                <a:solidFill>
                  <a:srgbClr val="231F20"/>
                </a:solidFill>
                <a:latin typeface="Arial"/>
                <a:cs typeface="Arial"/>
              </a:rPr>
              <a:t>c</a:t>
            </a:r>
            <a:r>
              <a:rPr sz="409" spc="24" dirty="0">
                <a:solidFill>
                  <a:srgbClr val="231F20"/>
                </a:solidFill>
                <a:latin typeface="Arial"/>
                <a:cs typeface="Arial"/>
              </a:rPr>
              <a:t>ción</a:t>
            </a:r>
            <a:r>
              <a:rPr sz="409" spc="10" dirty="0">
                <a:solidFill>
                  <a:srgbClr val="231F20"/>
                </a:solidFill>
                <a:latin typeface="Arial"/>
                <a:cs typeface="Arial"/>
              </a:rPr>
              <a:t>, </a:t>
            </a:r>
            <a:r>
              <a:rPr sz="409" spc="24" dirty="0">
                <a:solidFill>
                  <a:srgbClr val="231F20"/>
                </a:solidFill>
                <a:latin typeface="Arial"/>
                <a:cs typeface="Arial"/>
              </a:rPr>
              <a:t>re</a:t>
            </a:r>
            <a:r>
              <a:rPr sz="409" spc="20" dirty="0">
                <a:solidFill>
                  <a:srgbClr val="231F20"/>
                </a:solidFill>
                <a:latin typeface="Arial"/>
                <a:cs typeface="Arial"/>
              </a:rPr>
              <a:t>c</a:t>
            </a:r>
            <a:r>
              <a:rPr sz="409" spc="24" dirty="0">
                <a:solidFill>
                  <a:srgbClr val="231F20"/>
                </a:solidFill>
                <a:latin typeface="Arial"/>
                <a:cs typeface="Arial"/>
              </a:rPr>
              <a:t>olección</a:t>
            </a:r>
            <a:r>
              <a:rPr sz="409" spc="10" dirty="0">
                <a:solidFill>
                  <a:srgbClr val="231F20"/>
                </a:solidFill>
                <a:latin typeface="Arial"/>
                <a:cs typeface="Arial"/>
              </a:rPr>
              <a:t>, </a:t>
            </a:r>
            <a:r>
              <a:rPr sz="409" spc="41" dirty="0">
                <a:solidFill>
                  <a:srgbClr val="231F20"/>
                </a:solidFill>
                <a:latin typeface="Arial"/>
                <a:cs typeface="Arial"/>
              </a:rPr>
              <a:t>ent</a:t>
            </a:r>
            <a:r>
              <a:rPr sz="409" spc="24" dirty="0">
                <a:solidFill>
                  <a:srgbClr val="231F20"/>
                </a:solidFill>
                <a:latin typeface="Arial"/>
                <a:cs typeface="Arial"/>
              </a:rPr>
              <a:t>r</a:t>
            </a:r>
            <a:r>
              <a:rPr sz="409" spc="31" dirty="0">
                <a:solidFill>
                  <a:srgbClr val="231F20"/>
                </a:solidFill>
                <a:latin typeface="Arial"/>
                <a:cs typeface="Arial"/>
              </a:rPr>
              <a:t>eg</a:t>
            </a:r>
            <a:r>
              <a:rPr sz="409" spc="27" dirty="0">
                <a:solidFill>
                  <a:srgbClr val="231F20"/>
                </a:solidFill>
                <a:latin typeface="Arial"/>
                <a:cs typeface="Arial"/>
              </a:rPr>
              <a:t>a </a:t>
            </a:r>
            <a:r>
              <a:rPr sz="409" spc="17" dirty="0">
                <a:solidFill>
                  <a:srgbClr val="231F20"/>
                </a:solidFill>
                <a:latin typeface="Arial"/>
                <a:cs typeface="Arial"/>
              </a:rPr>
              <a:t>e </a:t>
            </a:r>
            <a:r>
              <a:rPr sz="409" spc="48" dirty="0">
                <a:solidFill>
                  <a:srgbClr val="231F20"/>
                </a:solidFill>
                <a:latin typeface="Arial"/>
                <a:cs typeface="Arial"/>
              </a:rPr>
              <a:t>in</a:t>
            </a:r>
            <a:r>
              <a:rPr sz="409" spc="24" dirty="0">
                <a:solidFill>
                  <a:srgbClr val="231F20"/>
                </a:solidFill>
                <a:latin typeface="Arial"/>
                <a:cs typeface="Arial"/>
              </a:rPr>
              <a:t>t</a:t>
            </a:r>
            <a:r>
              <a:rPr sz="409" spc="31" dirty="0">
                <a:solidFill>
                  <a:srgbClr val="231F20"/>
                </a:solidFill>
                <a:latin typeface="Arial"/>
                <a:cs typeface="Arial"/>
              </a:rPr>
              <a:t>e</a:t>
            </a:r>
            <a:r>
              <a:rPr sz="409" spc="14" dirty="0">
                <a:solidFill>
                  <a:srgbClr val="231F20"/>
                </a:solidFill>
                <a:latin typeface="Arial"/>
                <a:cs typeface="Arial"/>
              </a:rPr>
              <a:t>r</a:t>
            </a:r>
            <a:r>
              <a:rPr sz="409" spc="37" dirty="0">
                <a:solidFill>
                  <a:srgbClr val="231F20"/>
                </a:solidFill>
                <a:latin typeface="Arial"/>
                <a:cs typeface="Arial"/>
              </a:rPr>
              <a:t>cambio d</a:t>
            </a:r>
            <a:r>
              <a:rPr sz="409" spc="34" dirty="0">
                <a:solidFill>
                  <a:srgbClr val="231F20"/>
                </a:solidFill>
                <a:latin typeface="Arial"/>
                <a:cs typeface="Arial"/>
              </a:rPr>
              <a:t>e </a:t>
            </a:r>
            <a:r>
              <a:rPr sz="409" spc="48" dirty="0">
                <a:solidFill>
                  <a:srgbClr val="231F20"/>
                </a:solidFill>
                <a:latin typeface="Arial"/>
                <a:cs typeface="Arial"/>
              </a:rPr>
              <a:t>p</a:t>
            </a:r>
            <a:r>
              <a:rPr sz="409" spc="17" dirty="0">
                <a:solidFill>
                  <a:srgbClr val="231F20"/>
                </a:solidFill>
                <a:latin typeface="Arial"/>
                <a:cs typeface="Arial"/>
              </a:rPr>
              <a:t>a</a:t>
            </a:r>
            <a:r>
              <a:rPr sz="409" spc="51" dirty="0">
                <a:solidFill>
                  <a:srgbClr val="231F20"/>
                </a:solidFill>
                <a:latin typeface="Arial"/>
                <a:cs typeface="Arial"/>
              </a:rPr>
              <a:t>que</a:t>
            </a:r>
            <a:r>
              <a:rPr sz="409" spc="17" dirty="0">
                <a:solidFill>
                  <a:srgbClr val="231F20"/>
                </a:solidFill>
                <a:latin typeface="Arial"/>
                <a:cs typeface="Arial"/>
              </a:rPr>
              <a:t>t</a:t>
            </a:r>
            <a:r>
              <a:rPr sz="409" spc="-3" dirty="0">
                <a:solidFill>
                  <a:srgbClr val="231F20"/>
                </a:solidFill>
                <a:latin typeface="Arial"/>
                <a:cs typeface="Arial"/>
              </a:rPr>
              <a:t>es, </a:t>
            </a:r>
            <a:r>
              <a:rPr sz="409" spc="51" dirty="0">
                <a:solidFill>
                  <a:srgbClr val="231F20"/>
                </a:solidFill>
                <a:latin typeface="Arial"/>
                <a:cs typeface="Arial"/>
              </a:rPr>
              <a:t>docum</a:t>
            </a:r>
            <a:r>
              <a:rPr sz="409" spc="34" dirty="0">
                <a:solidFill>
                  <a:srgbClr val="231F20"/>
                </a:solidFill>
                <a:latin typeface="Arial"/>
                <a:cs typeface="Arial"/>
              </a:rPr>
              <a:t>enta</a:t>
            </a:r>
            <a:r>
              <a:rPr sz="409" spc="31" dirty="0">
                <a:solidFill>
                  <a:srgbClr val="231F20"/>
                </a:solidFill>
                <a:latin typeface="Arial"/>
                <a:cs typeface="Arial"/>
              </a:rPr>
              <a:t>ció</a:t>
            </a:r>
            <a:r>
              <a:rPr sz="409" spc="34" dirty="0">
                <a:solidFill>
                  <a:srgbClr val="231F20"/>
                </a:solidFill>
                <a:latin typeface="Arial"/>
                <a:cs typeface="Arial"/>
              </a:rPr>
              <a:t>n </a:t>
            </a:r>
            <a:r>
              <a:rPr sz="409" spc="14" dirty="0">
                <a:solidFill>
                  <a:srgbClr val="231F20"/>
                </a:solidFill>
                <a:latin typeface="Arial"/>
                <a:cs typeface="Arial"/>
              </a:rPr>
              <a:t>y </a:t>
            </a:r>
            <a:r>
              <a:rPr sz="409" spc="68" dirty="0">
                <a:solidFill>
                  <a:srgbClr val="231F20"/>
                </a:solidFill>
                <a:latin typeface="Arial"/>
                <a:cs typeface="Arial"/>
              </a:rPr>
              <a:t>ma</a:t>
            </a:r>
            <a:r>
              <a:rPr sz="409" spc="17" dirty="0">
                <a:solidFill>
                  <a:srgbClr val="231F20"/>
                </a:solidFill>
                <a:latin typeface="Arial"/>
                <a:cs typeface="Arial"/>
              </a:rPr>
              <a:t>t</a:t>
            </a:r>
            <a:r>
              <a:rPr sz="409" spc="31" dirty="0">
                <a:solidFill>
                  <a:srgbClr val="231F20"/>
                </a:solidFill>
                <a:latin typeface="Arial"/>
                <a:cs typeface="Arial"/>
              </a:rPr>
              <a:t>e</a:t>
            </a:r>
            <a:r>
              <a:rPr sz="409" spc="17" dirty="0">
                <a:solidFill>
                  <a:srgbClr val="231F20"/>
                </a:solidFill>
                <a:latin typeface="Arial"/>
                <a:cs typeface="Arial"/>
              </a:rPr>
              <a:t>r</a:t>
            </a:r>
            <a:r>
              <a:rPr sz="409" spc="14" dirty="0">
                <a:solidFill>
                  <a:srgbClr val="231F20"/>
                </a:solidFill>
                <a:latin typeface="Arial"/>
                <a:cs typeface="Arial"/>
              </a:rPr>
              <a:t>iales </a:t>
            </a:r>
            <a:r>
              <a:rPr sz="409" spc="24" dirty="0">
                <a:solidFill>
                  <a:srgbClr val="231F20"/>
                </a:solidFill>
                <a:latin typeface="Arial"/>
                <a:cs typeface="Arial"/>
              </a:rPr>
              <a:t>elec</a:t>
            </a:r>
            <a:r>
              <a:rPr sz="409" spc="44" dirty="0">
                <a:solidFill>
                  <a:srgbClr val="231F20"/>
                </a:solidFill>
                <a:latin typeface="Arial"/>
                <a:cs typeface="Arial"/>
              </a:rPr>
              <a:t>t</a:t>
            </a:r>
            <a:r>
              <a:rPr sz="409" spc="37" dirty="0">
                <a:solidFill>
                  <a:srgbClr val="231F20"/>
                </a:solidFill>
                <a:latin typeface="Arial"/>
                <a:cs typeface="Arial"/>
              </a:rPr>
              <a:t>o</a:t>
            </a:r>
            <a:r>
              <a:rPr sz="409" spc="17" dirty="0">
                <a:solidFill>
                  <a:srgbClr val="231F20"/>
                </a:solidFill>
                <a:latin typeface="Arial"/>
                <a:cs typeface="Arial"/>
              </a:rPr>
              <a:t>r</a:t>
            </a:r>
            <a:r>
              <a:rPr sz="409" spc="14" dirty="0">
                <a:solidFill>
                  <a:srgbClr val="231F20"/>
                </a:solidFill>
                <a:latin typeface="Arial"/>
                <a:cs typeface="Arial"/>
              </a:rPr>
              <a:t>ale</a:t>
            </a:r>
            <a:r>
              <a:rPr sz="409" spc="10" dirty="0">
                <a:solidFill>
                  <a:srgbClr val="231F20"/>
                </a:solidFill>
                <a:latin typeface="Arial"/>
                <a:cs typeface="Arial"/>
              </a:rPr>
              <a:t>s </a:t>
            </a:r>
            <a:r>
              <a:rPr sz="409" spc="3" dirty="0">
                <a:solidFill>
                  <a:srgbClr val="231F20"/>
                </a:solidFill>
                <a:latin typeface="Arial"/>
                <a:cs typeface="Arial"/>
              </a:rPr>
              <a:t>F</a:t>
            </a:r>
            <a:r>
              <a:rPr sz="409" spc="34" dirty="0">
                <a:solidFill>
                  <a:srgbClr val="231F20"/>
                </a:solidFill>
                <a:latin typeface="Arial"/>
                <a:cs typeface="Arial"/>
              </a:rPr>
              <a:t>ede</a:t>
            </a:r>
            <a:r>
              <a:rPr sz="409" spc="17" dirty="0">
                <a:solidFill>
                  <a:srgbClr val="231F20"/>
                </a:solidFill>
                <a:latin typeface="Arial"/>
                <a:cs typeface="Arial"/>
              </a:rPr>
              <a:t>r</a:t>
            </a:r>
            <a:r>
              <a:rPr sz="409" spc="14" dirty="0">
                <a:solidFill>
                  <a:srgbClr val="231F20"/>
                </a:solidFill>
                <a:latin typeface="Arial"/>
                <a:cs typeface="Arial"/>
              </a:rPr>
              <a:t>ale</a:t>
            </a:r>
            <a:r>
              <a:rPr sz="409" spc="10" dirty="0">
                <a:solidFill>
                  <a:srgbClr val="231F20"/>
                </a:solidFill>
                <a:latin typeface="Arial"/>
                <a:cs typeface="Arial"/>
              </a:rPr>
              <a:t>s </a:t>
            </a:r>
            <a:r>
              <a:rPr sz="409" spc="14" dirty="0">
                <a:solidFill>
                  <a:srgbClr val="231F20"/>
                </a:solidFill>
                <a:latin typeface="Arial"/>
                <a:cs typeface="Arial"/>
              </a:rPr>
              <a:t>y </a:t>
            </a:r>
            <a:r>
              <a:rPr sz="409" spc="10" dirty="0">
                <a:solidFill>
                  <a:srgbClr val="231F20"/>
                </a:solidFill>
                <a:latin typeface="Arial"/>
                <a:cs typeface="Arial"/>
              </a:rPr>
              <a:t>L</a:t>
            </a:r>
            <a:r>
              <a:rPr sz="409" spc="17" dirty="0">
                <a:solidFill>
                  <a:srgbClr val="231F20"/>
                </a:solidFill>
                <a:latin typeface="Arial"/>
                <a:cs typeface="Arial"/>
              </a:rPr>
              <a:t>ocale</a:t>
            </a:r>
            <a:r>
              <a:rPr sz="409" spc="14" dirty="0">
                <a:solidFill>
                  <a:srgbClr val="231F20"/>
                </a:solidFill>
                <a:latin typeface="Arial"/>
                <a:cs typeface="Arial"/>
              </a:rPr>
              <a:t>s </a:t>
            </a:r>
            <a:r>
              <a:rPr sz="409" spc="41" dirty="0">
                <a:solidFill>
                  <a:srgbClr val="231F20"/>
                </a:solidFill>
                <a:latin typeface="Arial"/>
                <a:cs typeface="Arial"/>
              </a:rPr>
              <a:t>ent</a:t>
            </a:r>
            <a:r>
              <a:rPr sz="409" spc="24" dirty="0">
                <a:solidFill>
                  <a:srgbClr val="231F20"/>
                </a:solidFill>
                <a:latin typeface="Arial"/>
                <a:cs typeface="Arial"/>
              </a:rPr>
              <a:t>r</a:t>
            </a:r>
            <a:r>
              <a:rPr sz="409" spc="17" dirty="0">
                <a:solidFill>
                  <a:srgbClr val="231F20"/>
                </a:solidFill>
                <a:latin typeface="Arial"/>
                <a:cs typeface="Arial"/>
              </a:rPr>
              <a:t>e </a:t>
            </a:r>
            <a:r>
              <a:rPr sz="409" spc="20" dirty="0">
                <a:solidFill>
                  <a:srgbClr val="231F20"/>
                </a:solidFill>
                <a:latin typeface="Arial"/>
                <a:cs typeface="Arial"/>
              </a:rPr>
              <a:t>el</a:t>
            </a:r>
            <a:r>
              <a:rPr sz="409" spc="17" dirty="0">
                <a:solidFill>
                  <a:srgbClr val="231F20"/>
                </a:solidFill>
                <a:latin typeface="Arial"/>
                <a:cs typeface="Arial"/>
              </a:rPr>
              <a:t> INE </a:t>
            </a:r>
            <a:r>
              <a:rPr sz="409" spc="14" dirty="0">
                <a:solidFill>
                  <a:srgbClr val="231F20"/>
                </a:solidFill>
                <a:latin typeface="Arial"/>
                <a:cs typeface="Arial"/>
              </a:rPr>
              <a:t>y </a:t>
            </a:r>
            <a:r>
              <a:rPr sz="409" spc="31" dirty="0">
                <a:solidFill>
                  <a:srgbClr val="231F20"/>
                </a:solidFill>
                <a:latin typeface="Arial"/>
                <a:cs typeface="Arial"/>
              </a:rPr>
              <a:t>e</a:t>
            </a:r>
            <a:r>
              <a:rPr sz="409" spc="10" dirty="0">
                <a:solidFill>
                  <a:srgbClr val="231F20"/>
                </a:solidFill>
                <a:latin typeface="Arial"/>
                <a:cs typeface="Arial"/>
              </a:rPr>
              <a:t>l </a:t>
            </a:r>
            <a:r>
              <a:rPr sz="409" spc="7" dirty="0">
                <a:solidFill>
                  <a:srgbClr val="231F20"/>
                </a:solidFill>
                <a:latin typeface="Arial"/>
                <a:cs typeface="Arial"/>
              </a:rPr>
              <a:t>IEPC </a:t>
            </a:r>
            <a:r>
              <a:rPr sz="409" spc="-31" dirty="0">
                <a:solidFill>
                  <a:srgbClr val="231F20"/>
                </a:solidFill>
                <a:latin typeface="Arial"/>
                <a:cs typeface="Arial"/>
              </a:rPr>
              <a:t>T</a:t>
            </a:r>
            <a:r>
              <a:rPr sz="409" spc="34" dirty="0">
                <a:solidFill>
                  <a:srgbClr val="231F20"/>
                </a:solidFill>
                <a:latin typeface="Arial"/>
                <a:cs typeface="Arial"/>
              </a:rPr>
              <a:t>a</a:t>
            </a:r>
            <a:r>
              <a:rPr sz="409" spc="31" dirty="0">
                <a:solidFill>
                  <a:srgbClr val="231F20"/>
                </a:solidFill>
                <a:latin typeface="Arial"/>
                <a:cs typeface="Arial"/>
              </a:rPr>
              <a:t>b</a:t>
            </a:r>
            <a:r>
              <a:rPr sz="409" spc="14" dirty="0">
                <a:solidFill>
                  <a:srgbClr val="231F20"/>
                </a:solidFill>
                <a:latin typeface="Arial"/>
                <a:cs typeface="Arial"/>
              </a:rPr>
              <a:t>as</a:t>
            </a:r>
            <a:r>
              <a:rPr sz="409" spc="10" dirty="0">
                <a:solidFill>
                  <a:srgbClr val="231F20"/>
                </a:solidFill>
                <a:latin typeface="Arial"/>
                <a:cs typeface="Arial"/>
              </a:rPr>
              <a:t>c</a:t>
            </a:r>
            <a:r>
              <a:rPr sz="409" spc="24" dirty="0">
                <a:solidFill>
                  <a:srgbClr val="231F20"/>
                </a:solidFill>
                <a:latin typeface="Arial"/>
                <a:cs typeface="Arial"/>
              </a:rPr>
              <a:t>o</a:t>
            </a:r>
            <a:r>
              <a:rPr sz="409" spc="-27" dirty="0">
                <a:solidFill>
                  <a:srgbClr val="231F20"/>
                </a:solidFill>
                <a:latin typeface="Arial"/>
                <a:cs typeface="Arial"/>
              </a:rPr>
              <a:t>, </a:t>
            </a:r>
            <a:r>
              <a:rPr sz="409" spc="24" dirty="0">
                <a:solidFill>
                  <a:srgbClr val="231F20"/>
                </a:solidFill>
                <a:latin typeface="Arial"/>
                <a:cs typeface="Arial"/>
              </a:rPr>
              <a:t>r</a:t>
            </a:r>
            <a:r>
              <a:rPr sz="409" spc="27" dirty="0">
                <a:solidFill>
                  <a:srgbClr val="231F20"/>
                </a:solidFill>
                <a:latin typeface="Arial"/>
                <a:cs typeface="Arial"/>
              </a:rPr>
              <a:t>ecibido</a:t>
            </a:r>
            <a:r>
              <a:rPr sz="409" spc="24" dirty="0">
                <a:solidFill>
                  <a:srgbClr val="231F20"/>
                </a:solidFill>
                <a:latin typeface="Arial"/>
                <a:cs typeface="Arial"/>
              </a:rPr>
              <a:t>s </a:t>
            </a:r>
            <a:r>
              <a:rPr sz="409" spc="37" dirty="0">
                <a:solidFill>
                  <a:srgbClr val="231F20"/>
                </a:solidFill>
                <a:latin typeface="Arial"/>
                <a:cs typeface="Arial"/>
              </a:rPr>
              <a:t>e</a:t>
            </a:r>
            <a:r>
              <a:rPr sz="409" spc="34" dirty="0">
                <a:solidFill>
                  <a:srgbClr val="231F20"/>
                </a:solidFill>
                <a:latin typeface="Arial"/>
                <a:cs typeface="Arial"/>
              </a:rPr>
              <a:t>n </a:t>
            </a:r>
            <a:r>
              <a:rPr sz="409" spc="37" dirty="0">
                <a:solidFill>
                  <a:srgbClr val="231F20"/>
                </a:solidFill>
                <a:latin typeface="Arial"/>
                <a:cs typeface="Arial"/>
              </a:rPr>
              <a:t>ó</a:t>
            </a:r>
            <a:r>
              <a:rPr sz="409" spc="17" dirty="0">
                <a:solidFill>
                  <a:srgbClr val="231F20"/>
                </a:solidFill>
                <a:latin typeface="Arial"/>
                <a:cs typeface="Arial"/>
              </a:rPr>
              <a:t>r</a:t>
            </a:r>
            <a:r>
              <a:rPr sz="409" spc="41" dirty="0">
                <a:solidFill>
                  <a:srgbClr val="231F20"/>
                </a:solidFill>
                <a:latin typeface="Arial"/>
                <a:cs typeface="Arial"/>
              </a:rPr>
              <a:t>gan</a:t>
            </a:r>
            <a:r>
              <a:rPr sz="409" spc="27" dirty="0">
                <a:solidFill>
                  <a:srgbClr val="231F20"/>
                </a:solidFill>
                <a:latin typeface="Arial"/>
                <a:cs typeface="Arial"/>
              </a:rPr>
              <a:t>o </a:t>
            </a:r>
            <a:r>
              <a:rPr sz="409" spc="24" dirty="0">
                <a:solidFill>
                  <a:srgbClr val="231F20"/>
                </a:solidFill>
                <a:latin typeface="Arial"/>
                <a:cs typeface="Arial"/>
              </a:rPr>
              <a:t>elec</a:t>
            </a:r>
            <a:r>
              <a:rPr sz="409" spc="44" dirty="0">
                <a:solidFill>
                  <a:srgbClr val="231F20"/>
                </a:solidFill>
                <a:latin typeface="Arial"/>
                <a:cs typeface="Arial"/>
              </a:rPr>
              <a:t>t</a:t>
            </a:r>
            <a:r>
              <a:rPr sz="409" spc="37" dirty="0">
                <a:solidFill>
                  <a:srgbClr val="231F20"/>
                </a:solidFill>
                <a:latin typeface="Arial"/>
                <a:cs typeface="Arial"/>
              </a:rPr>
              <a:t>o</a:t>
            </a:r>
            <a:r>
              <a:rPr sz="409" spc="17" dirty="0">
                <a:solidFill>
                  <a:srgbClr val="231F20"/>
                </a:solidFill>
                <a:latin typeface="Arial"/>
                <a:cs typeface="Arial"/>
              </a:rPr>
              <a:t>r</a:t>
            </a:r>
            <a:r>
              <a:rPr sz="409" spc="24" dirty="0">
                <a:solidFill>
                  <a:srgbClr val="231F20"/>
                </a:solidFill>
                <a:latin typeface="Arial"/>
                <a:cs typeface="Arial"/>
              </a:rPr>
              <a:t>a</a:t>
            </a:r>
            <a:r>
              <a:rPr sz="409" spc="7" dirty="0">
                <a:solidFill>
                  <a:srgbClr val="231F20"/>
                </a:solidFill>
                <a:latin typeface="Arial"/>
                <a:cs typeface="Arial"/>
              </a:rPr>
              <a:t>l </a:t>
            </a:r>
            <a:r>
              <a:rPr sz="409" spc="37" dirty="0">
                <a:solidFill>
                  <a:srgbClr val="231F20"/>
                </a:solidFill>
                <a:latin typeface="Arial"/>
                <a:cs typeface="Arial"/>
              </a:rPr>
              <a:t>distin</a:t>
            </a:r>
            <a:r>
              <a:rPr sz="409" spc="17" dirty="0">
                <a:solidFill>
                  <a:srgbClr val="231F20"/>
                </a:solidFill>
                <a:latin typeface="Arial"/>
                <a:cs typeface="Arial"/>
              </a:rPr>
              <a:t>t</a:t>
            </a:r>
            <a:r>
              <a:rPr sz="409" spc="27" dirty="0">
                <a:solidFill>
                  <a:srgbClr val="231F20"/>
                </a:solidFill>
                <a:latin typeface="Arial"/>
                <a:cs typeface="Arial"/>
              </a:rPr>
              <a:t>o </a:t>
            </a:r>
            <a:r>
              <a:rPr sz="409" spc="24" dirty="0">
                <a:solidFill>
                  <a:srgbClr val="231F20"/>
                </a:solidFill>
                <a:latin typeface="Arial"/>
                <a:cs typeface="Arial"/>
              </a:rPr>
              <a:t>a</a:t>
            </a:r>
            <a:r>
              <a:rPr sz="409" spc="7" dirty="0">
                <a:solidFill>
                  <a:srgbClr val="231F20"/>
                </a:solidFill>
                <a:latin typeface="Arial"/>
                <a:cs typeface="Arial"/>
              </a:rPr>
              <a:t>l </a:t>
            </a:r>
            <a:r>
              <a:rPr sz="409" spc="24" dirty="0">
                <a:solidFill>
                  <a:srgbClr val="231F20"/>
                </a:solidFill>
                <a:latin typeface="Arial"/>
                <a:cs typeface="Arial"/>
              </a:rPr>
              <a:t>c</a:t>
            </a:r>
            <a:r>
              <a:rPr sz="409" spc="55" dirty="0">
                <a:solidFill>
                  <a:srgbClr val="231F20"/>
                </a:solidFill>
                <a:latin typeface="Arial"/>
                <a:cs typeface="Arial"/>
              </a:rPr>
              <a:t>ompe</a:t>
            </a:r>
            <a:r>
              <a:rPr sz="409" spc="17" dirty="0">
                <a:solidFill>
                  <a:srgbClr val="231F20"/>
                </a:solidFill>
                <a:latin typeface="Arial"/>
                <a:cs typeface="Arial"/>
              </a:rPr>
              <a:t>t</a:t>
            </a:r>
            <a:r>
              <a:rPr sz="409" spc="51" dirty="0">
                <a:solidFill>
                  <a:srgbClr val="231F20"/>
                </a:solidFill>
                <a:latin typeface="Arial"/>
                <a:cs typeface="Arial"/>
              </a:rPr>
              <a:t>en</a:t>
            </a:r>
            <a:r>
              <a:rPr sz="409" spc="17" dirty="0">
                <a:solidFill>
                  <a:srgbClr val="231F20"/>
                </a:solidFill>
                <a:latin typeface="Arial"/>
                <a:cs typeface="Arial"/>
              </a:rPr>
              <a:t>te </a:t>
            </a:r>
            <a:r>
              <a:rPr sz="409" spc="37" dirty="0">
                <a:solidFill>
                  <a:srgbClr val="231F20"/>
                </a:solidFill>
                <a:latin typeface="Arial"/>
                <a:cs typeface="Arial"/>
              </a:rPr>
              <a:t>e</a:t>
            </a:r>
            <a:r>
              <a:rPr sz="409" spc="34" dirty="0">
                <a:solidFill>
                  <a:srgbClr val="231F20"/>
                </a:solidFill>
                <a:latin typeface="Arial"/>
                <a:cs typeface="Arial"/>
              </a:rPr>
              <a:t>n </a:t>
            </a:r>
            <a:r>
              <a:rPr sz="409" spc="10" dirty="0">
                <a:solidFill>
                  <a:srgbClr val="231F20"/>
                </a:solidFill>
                <a:latin typeface="Arial"/>
                <a:cs typeface="Arial"/>
              </a:rPr>
              <a:t>l</a:t>
            </a:r>
            <a:r>
              <a:rPr sz="409" spc="20" dirty="0">
                <a:solidFill>
                  <a:srgbClr val="231F20"/>
                </a:solidFill>
                <a:latin typeface="Arial"/>
                <a:cs typeface="Arial"/>
              </a:rPr>
              <a:t>a </a:t>
            </a:r>
            <a:r>
              <a:rPr sz="409" spc="34" dirty="0">
                <a:solidFill>
                  <a:srgbClr val="231F20"/>
                </a:solidFill>
                <a:latin typeface="Arial"/>
                <a:cs typeface="Arial"/>
              </a:rPr>
              <a:t>eta</a:t>
            </a:r>
            <a:r>
              <a:rPr sz="409" spc="37" dirty="0">
                <a:solidFill>
                  <a:srgbClr val="231F20"/>
                </a:solidFill>
                <a:latin typeface="Arial"/>
                <a:cs typeface="Arial"/>
              </a:rPr>
              <a:t>p</a:t>
            </a:r>
            <a:r>
              <a:rPr sz="409" spc="14" dirty="0">
                <a:solidFill>
                  <a:srgbClr val="231F20"/>
                </a:solidFill>
                <a:latin typeface="Arial"/>
                <a:cs typeface="Arial"/>
              </a:rPr>
              <a:t>a </a:t>
            </a:r>
            <a:r>
              <a:rPr sz="409" spc="37" dirty="0">
                <a:solidFill>
                  <a:srgbClr val="231F20"/>
                </a:solidFill>
                <a:latin typeface="Arial"/>
                <a:cs typeface="Arial"/>
              </a:rPr>
              <a:t>d</a:t>
            </a:r>
            <a:r>
              <a:rPr sz="409" spc="34" dirty="0">
                <a:solidFill>
                  <a:srgbClr val="231F20"/>
                </a:solidFill>
                <a:latin typeface="Arial"/>
                <a:cs typeface="Arial"/>
              </a:rPr>
              <a:t>e </a:t>
            </a:r>
            <a:r>
              <a:rPr sz="409" spc="24" dirty="0">
                <a:solidFill>
                  <a:srgbClr val="231F20"/>
                </a:solidFill>
                <a:latin typeface="Arial"/>
                <a:cs typeface="Arial"/>
              </a:rPr>
              <a:t>r</a:t>
            </a:r>
            <a:r>
              <a:rPr sz="409" spc="20" dirty="0">
                <a:solidFill>
                  <a:srgbClr val="231F20"/>
                </a:solidFill>
                <a:latin typeface="Arial"/>
                <a:cs typeface="Arial"/>
              </a:rPr>
              <a:t>esul</a:t>
            </a:r>
            <a:r>
              <a:rPr sz="409" spc="34" dirty="0">
                <a:solidFill>
                  <a:srgbClr val="231F20"/>
                </a:solidFill>
                <a:latin typeface="Arial"/>
                <a:cs typeface="Arial"/>
              </a:rPr>
              <a:t>ta</a:t>
            </a:r>
            <a:r>
              <a:rPr sz="409" spc="27" dirty="0">
                <a:solidFill>
                  <a:srgbClr val="231F20"/>
                </a:solidFill>
                <a:latin typeface="Arial"/>
                <a:cs typeface="Arial"/>
              </a:rPr>
              <a:t>do</a:t>
            </a:r>
            <a:r>
              <a:rPr sz="409" spc="20" dirty="0">
                <a:solidFill>
                  <a:srgbClr val="231F20"/>
                </a:solidFill>
                <a:latin typeface="Arial"/>
                <a:cs typeface="Arial"/>
              </a:rPr>
              <a:t>s </a:t>
            </a:r>
            <a:r>
              <a:rPr sz="409" spc="14" dirty="0">
                <a:solidFill>
                  <a:srgbClr val="231F20"/>
                </a:solidFill>
                <a:latin typeface="Arial"/>
                <a:cs typeface="Arial"/>
              </a:rPr>
              <a:t>y </a:t>
            </a:r>
            <a:r>
              <a:rPr sz="409" spc="34" dirty="0">
                <a:solidFill>
                  <a:srgbClr val="231F20"/>
                </a:solidFill>
                <a:latin typeface="Arial"/>
                <a:cs typeface="Arial"/>
              </a:rPr>
              <a:t>de</a:t>
            </a:r>
            <a:r>
              <a:rPr sz="409" spc="27" dirty="0">
                <a:solidFill>
                  <a:srgbClr val="231F20"/>
                </a:solidFill>
                <a:latin typeface="Arial"/>
                <a:cs typeface="Arial"/>
              </a:rPr>
              <a:t>c</a:t>
            </a:r>
            <a:r>
              <a:rPr sz="409" spc="24" dirty="0">
                <a:solidFill>
                  <a:srgbClr val="231F20"/>
                </a:solidFill>
                <a:latin typeface="Arial"/>
                <a:cs typeface="Arial"/>
              </a:rPr>
              <a:t>la</a:t>
            </a:r>
            <a:r>
              <a:rPr sz="409" spc="17" dirty="0">
                <a:solidFill>
                  <a:srgbClr val="231F20"/>
                </a:solidFill>
                <a:latin typeface="Arial"/>
                <a:cs typeface="Arial"/>
              </a:rPr>
              <a:t>ra</a:t>
            </a:r>
            <a:r>
              <a:rPr sz="409" spc="31" dirty="0">
                <a:solidFill>
                  <a:srgbClr val="231F20"/>
                </a:solidFill>
                <a:latin typeface="Arial"/>
                <a:cs typeface="Arial"/>
              </a:rPr>
              <a:t>ció</a:t>
            </a:r>
            <a:r>
              <a:rPr sz="409" spc="34" dirty="0">
                <a:solidFill>
                  <a:srgbClr val="231F20"/>
                </a:solidFill>
                <a:latin typeface="Arial"/>
                <a:cs typeface="Arial"/>
              </a:rPr>
              <a:t>n </a:t>
            </a:r>
            <a:r>
              <a:rPr sz="409" spc="37" dirty="0">
                <a:solidFill>
                  <a:srgbClr val="231F20"/>
                </a:solidFill>
                <a:latin typeface="Arial"/>
                <a:cs typeface="Arial"/>
              </a:rPr>
              <a:t>d</a:t>
            </a:r>
            <a:r>
              <a:rPr sz="409" spc="34" dirty="0">
                <a:solidFill>
                  <a:srgbClr val="231F20"/>
                </a:solidFill>
                <a:latin typeface="Arial"/>
                <a:cs typeface="Arial"/>
              </a:rPr>
              <a:t>e </a:t>
            </a:r>
            <a:r>
              <a:rPr sz="409" spc="10" dirty="0">
                <a:solidFill>
                  <a:srgbClr val="231F20"/>
                </a:solidFill>
                <a:latin typeface="Arial"/>
                <a:cs typeface="Arial"/>
              </a:rPr>
              <a:t>v</a:t>
            </a:r>
            <a:r>
              <a:rPr sz="409" spc="24" dirty="0">
                <a:solidFill>
                  <a:srgbClr val="231F20"/>
                </a:solidFill>
                <a:latin typeface="Arial"/>
                <a:cs typeface="Arial"/>
              </a:rPr>
              <a:t>alid</a:t>
            </a:r>
            <a:r>
              <a:rPr sz="409" spc="31" dirty="0">
                <a:solidFill>
                  <a:srgbClr val="231F20"/>
                </a:solidFill>
                <a:latin typeface="Arial"/>
                <a:cs typeface="Arial"/>
              </a:rPr>
              <a:t>e</a:t>
            </a:r>
            <a:r>
              <a:rPr sz="409" spc="3" dirty="0">
                <a:solidFill>
                  <a:srgbClr val="231F20"/>
                </a:solidFill>
                <a:latin typeface="Arial"/>
                <a:cs typeface="Arial"/>
              </a:rPr>
              <a:t>z </a:t>
            </a:r>
            <a:r>
              <a:rPr sz="409" spc="37" dirty="0">
                <a:solidFill>
                  <a:srgbClr val="231F20"/>
                </a:solidFill>
                <a:latin typeface="Arial"/>
                <a:cs typeface="Arial"/>
              </a:rPr>
              <a:t>de</a:t>
            </a:r>
            <a:r>
              <a:rPr sz="409" spc="14" dirty="0">
                <a:solidFill>
                  <a:srgbClr val="231F20"/>
                </a:solidFill>
                <a:latin typeface="Arial"/>
                <a:cs typeface="Arial"/>
              </a:rPr>
              <a:t>l </a:t>
            </a:r>
            <a:r>
              <a:rPr sz="409" spc="10" dirty="0">
                <a:solidFill>
                  <a:srgbClr val="231F20"/>
                </a:solidFill>
                <a:latin typeface="Arial"/>
                <a:cs typeface="Arial"/>
              </a:rPr>
              <a:t>P</a:t>
            </a:r>
            <a:r>
              <a:rPr sz="409" spc="24" dirty="0">
                <a:solidFill>
                  <a:srgbClr val="231F20"/>
                </a:solidFill>
                <a:latin typeface="Arial"/>
                <a:cs typeface="Arial"/>
              </a:rPr>
              <a:t>r</a:t>
            </a:r>
            <a:r>
              <a:rPr sz="409" spc="31" dirty="0">
                <a:solidFill>
                  <a:srgbClr val="231F20"/>
                </a:solidFill>
                <a:latin typeface="Arial"/>
                <a:cs typeface="Arial"/>
              </a:rPr>
              <a:t>o</a:t>
            </a:r>
            <a:r>
              <a:rPr sz="409" spc="24" dirty="0">
                <a:solidFill>
                  <a:srgbClr val="231F20"/>
                </a:solidFill>
                <a:latin typeface="Arial"/>
                <a:cs typeface="Arial"/>
              </a:rPr>
              <a:t>c</a:t>
            </a:r>
            <a:r>
              <a:rPr sz="409" spc="14" dirty="0">
                <a:solidFill>
                  <a:srgbClr val="231F20"/>
                </a:solidFill>
                <a:latin typeface="Arial"/>
                <a:cs typeface="Arial"/>
              </a:rPr>
              <a:t>eso </a:t>
            </a:r>
            <a:r>
              <a:rPr sz="409" spc="17" dirty="0">
                <a:solidFill>
                  <a:srgbClr val="231F20"/>
                </a:solidFill>
                <a:latin typeface="Arial"/>
                <a:cs typeface="Arial"/>
              </a:rPr>
              <a:t>Elec</a:t>
            </a:r>
            <a:r>
              <a:rPr sz="409" spc="44" dirty="0">
                <a:solidFill>
                  <a:srgbClr val="231F20"/>
                </a:solidFill>
                <a:latin typeface="Arial"/>
                <a:cs typeface="Arial"/>
              </a:rPr>
              <a:t>t</a:t>
            </a:r>
            <a:r>
              <a:rPr sz="409" spc="37" dirty="0">
                <a:solidFill>
                  <a:srgbClr val="231F20"/>
                </a:solidFill>
                <a:latin typeface="Arial"/>
                <a:cs typeface="Arial"/>
              </a:rPr>
              <a:t>o</a:t>
            </a:r>
            <a:r>
              <a:rPr sz="409" spc="17" dirty="0">
                <a:solidFill>
                  <a:srgbClr val="231F20"/>
                </a:solidFill>
                <a:latin typeface="Arial"/>
                <a:cs typeface="Arial"/>
              </a:rPr>
              <a:t>ral</a:t>
            </a:r>
            <a:r>
              <a:rPr sz="409" spc="14" dirty="0">
                <a:solidFill>
                  <a:srgbClr val="231F20"/>
                </a:solidFill>
                <a:latin typeface="Arial"/>
                <a:cs typeface="Arial"/>
              </a:rPr>
              <a:t> </a:t>
            </a:r>
            <a:r>
              <a:rPr sz="409" spc="-10" dirty="0">
                <a:solidFill>
                  <a:srgbClr val="231F20"/>
                </a:solidFill>
                <a:latin typeface="Arial"/>
                <a:cs typeface="Arial"/>
              </a:rPr>
              <a:t>C</a:t>
            </a:r>
            <a:r>
              <a:rPr sz="409" spc="41" dirty="0">
                <a:solidFill>
                  <a:srgbClr val="231F20"/>
                </a:solidFill>
                <a:latin typeface="Arial"/>
                <a:cs typeface="Arial"/>
              </a:rPr>
              <a:t>oncu</a:t>
            </a:r>
            <a:r>
              <a:rPr sz="409" spc="20" dirty="0">
                <a:solidFill>
                  <a:srgbClr val="231F20"/>
                </a:solidFill>
                <a:latin typeface="Arial"/>
                <a:cs typeface="Arial"/>
              </a:rPr>
              <a:t>r</a:t>
            </a:r>
            <a:r>
              <a:rPr sz="409" spc="24" dirty="0">
                <a:solidFill>
                  <a:srgbClr val="231F20"/>
                </a:solidFill>
                <a:latin typeface="Arial"/>
                <a:cs typeface="Arial"/>
              </a:rPr>
              <a:t>r</a:t>
            </a:r>
            <a:r>
              <a:rPr sz="409" spc="51" dirty="0">
                <a:solidFill>
                  <a:srgbClr val="231F20"/>
                </a:solidFill>
                <a:latin typeface="Arial"/>
                <a:cs typeface="Arial"/>
              </a:rPr>
              <a:t>en</a:t>
            </a:r>
            <a:r>
              <a:rPr sz="409" spc="17" dirty="0">
                <a:solidFill>
                  <a:srgbClr val="231F20"/>
                </a:solidFill>
                <a:latin typeface="Arial"/>
                <a:cs typeface="Arial"/>
              </a:rPr>
              <a:t>te </a:t>
            </a:r>
            <a:r>
              <a:rPr sz="409" spc="3" dirty="0">
                <a:solidFill>
                  <a:srgbClr val="231F20"/>
                </a:solidFill>
                <a:latin typeface="Arial"/>
                <a:cs typeface="Arial"/>
              </a:rPr>
              <a:t>2</a:t>
            </a:r>
            <a:r>
              <a:rPr sz="409" spc="41" dirty="0">
                <a:solidFill>
                  <a:srgbClr val="231F20"/>
                </a:solidFill>
                <a:latin typeface="Arial"/>
                <a:cs typeface="Arial"/>
              </a:rPr>
              <a:t>0</a:t>
            </a:r>
            <a:r>
              <a:rPr sz="409" spc="10" dirty="0">
                <a:solidFill>
                  <a:srgbClr val="231F20"/>
                </a:solidFill>
                <a:latin typeface="Arial"/>
                <a:cs typeface="Arial"/>
              </a:rPr>
              <a:t>23</a:t>
            </a:r>
            <a:r>
              <a:rPr sz="409" dirty="0">
                <a:solidFill>
                  <a:srgbClr val="231F20"/>
                </a:solidFill>
                <a:latin typeface="Arial"/>
                <a:cs typeface="Arial"/>
              </a:rPr>
              <a:t>-</a:t>
            </a:r>
            <a:r>
              <a:rPr sz="409" spc="3" dirty="0">
                <a:solidFill>
                  <a:srgbClr val="231F20"/>
                </a:solidFill>
                <a:latin typeface="Arial"/>
                <a:cs typeface="Arial"/>
              </a:rPr>
              <a:t>2</a:t>
            </a:r>
            <a:r>
              <a:rPr sz="409" spc="41" dirty="0">
                <a:solidFill>
                  <a:srgbClr val="231F20"/>
                </a:solidFill>
                <a:latin typeface="Arial"/>
                <a:cs typeface="Arial"/>
              </a:rPr>
              <a:t>0</a:t>
            </a:r>
            <a:r>
              <a:rPr sz="409" spc="-3" dirty="0">
                <a:solidFill>
                  <a:srgbClr val="231F20"/>
                </a:solidFill>
                <a:latin typeface="Arial"/>
                <a:cs typeface="Arial"/>
              </a:rPr>
              <a:t>2</a:t>
            </a:r>
            <a:r>
              <a:rPr sz="409" spc="51" dirty="0">
                <a:solidFill>
                  <a:srgbClr val="231F20"/>
                </a:solidFill>
                <a:latin typeface="Arial"/>
                <a:cs typeface="Arial"/>
              </a:rPr>
              <a:t>4</a:t>
            </a:r>
            <a:r>
              <a:rPr sz="409" spc="-27" dirty="0">
                <a:solidFill>
                  <a:srgbClr val="231F20"/>
                </a:solidFill>
                <a:latin typeface="Arial"/>
                <a:cs typeface="Arial"/>
              </a:rPr>
              <a:t>.</a:t>
            </a:r>
            <a:endParaRPr sz="409">
              <a:latin typeface="Arial"/>
              <a:cs typeface="Arial"/>
            </a:endParaRPr>
          </a:p>
        </p:txBody>
      </p:sp>
      <p:sp>
        <p:nvSpPr>
          <p:cNvPr id="4" name="object 4"/>
          <p:cNvSpPr/>
          <p:nvPr/>
        </p:nvSpPr>
        <p:spPr>
          <a:xfrm>
            <a:off x="2993723" y="6440726"/>
            <a:ext cx="0" cy="142364"/>
          </a:xfrm>
          <a:custGeom>
            <a:avLst/>
            <a:gdLst/>
            <a:ahLst/>
            <a:cxnLst/>
            <a:rect l="l" t="t" r="r" b="b"/>
            <a:pathLst>
              <a:path h="208800">
                <a:moveTo>
                  <a:pt x="0" y="0"/>
                </a:moveTo>
                <a:lnTo>
                  <a:pt x="0" y="208800"/>
                </a:lnTo>
              </a:path>
            </a:pathLst>
          </a:custGeom>
          <a:ln w="12700">
            <a:solidFill>
              <a:srgbClr val="231F20"/>
            </a:solidFill>
          </a:ln>
        </p:spPr>
        <p:txBody>
          <a:bodyPr wrap="square" lIns="0" tIns="0" rIns="0" bIns="0" rtlCol="0">
            <a:noAutofit/>
          </a:bodyPr>
          <a:lstStyle/>
          <a:p>
            <a:endParaRPr sz="1227"/>
          </a:p>
        </p:txBody>
      </p:sp>
      <p:sp>
        <p:nvSpPr>
          <p:cNvPr id="7" name="object 7"/>
          <p:cNvSpPr txBox="1"/>
          <p:nvPr/>
        </p:nvSpPr>
        <p:spPr>
          <a:xfrm>
            <a:off x="504672" y="236208"/>
            <a:ext cx="4304337" cy="461530"/>
          </a:xfrm>
          <a:prstGeom prst="rect">
            <a:avLst/>
          </a:prstGeom>
        </p:spPr>
        <p:txBody>
          <a:bodyPr vert="horz" wrap="square" lIns="0" tIns="0" rIns="0" bIns="0" rtlCol="0">
            <a:noAutofit/>
          </a:bodyPr>
          <a:lstStyle/>
          <a:p>
            <a:pPr marL="11689"/>
            <a:r>
              <a:rPr sz="2000" b="1" spc="-119" dirty="0">
                <a:solidFill>
                  <a:srgbClr val="385D6D"/>
                </a:solidFill>
                <a:latin typeface="Arial"/>
                <a:cs typeface="Arial"/>
              </a:rPr>
              <a:t>1</a:t>
            </a:r>
            <a:r>
              <a:rPr sz="2000" b="1" spc="-78" dirty="0">
                <a:solidFill>
                  <a:srgbClr val="385D6D"/>
                </a:solidFill>
                <a:latin typeface="Arial"/>
                <a:cs typeface="Arial"/>
              </a:rPr>
              <a:t>.</a:t>
            </a:r>
            <a:r>
              <a:rPr sz="2000" b="1" spc="-24" dirty="0">
                <a:solidFill>
                  <a:srgbClr val="385D6D"/>
                </a:solidFill>
                <a:latin typeface="Arial"/>
                <a:cs typeface="Arial"/>
              </a:rPr>
              <a:t>1</a:t>
            </a:r>
            <a:r>
              <a:rPr sz="2000" b="1" spc="-37" dirty="0">
                <a:solidFill>
                  <a:srgbClr val="385D6D"/>
                </a:solidFill>
                <a:latin typeface="Arial"/>
                <a:cs typeface="Arial"/>
              </a:rPr>
              <a:t>0</a:t>
            </a:r>
            <a:r>
              <a:rPr sz="2000" b="1" spc="-17" dirty="0">
                <a:solidFill>
                  <a:srgbClr val="385D6D"/>
                </a:solidFill>
                <a:latin typeface="Arial"/>
                <a:cs typeface="Arial"/>
              </a:rPr>
              <a:t>. </a:t>
            </a:r>
            <a:r>
              <a:rPr sz="2000" b="1" spc="51" dirty="0">
                <a:solidFill>
                  <a:srgbClr val="385D6D"/>
                </a:solidFill>
                <a:latin typeface="Arial"/>
                <a:cs typeface="Arial"/>
              </a:rPr>
              <a:t> </a:t>
            </a:r>
            <a:r>
              <a:rPr sz="2000" b="1" spc="61" dirty="0">
                <a:solidFill>
                  <a:srgbClr val="385D6D"/>
                </a:solidFill>
                <a:latin typeface="Arial"/>
                <a:cs typeface="Arial"/>
              </a:rPr>
              <a:t>A</a:t>
            </a:r>
            <a:r>
              <a:rPr sz="2000" b="1" spc="55" dirty="0">
                <a:solidFill>
                  <a:srgbClr val="385D6D"/>
                </a:solidFill>
                <a:latin typeface="Arial"/>
                <a:cs typeface="Arial"/>
              </a:rPr>
              <a:t>n</a:t>
            </a:r>
            <a:r>
              <a:rPr sz="2000" b="1" spc="51" dirty="0">
                <a:solidFill>
                  <a:srgbClr val="385D6D"/>
                </a:solidFill>
                <a:latin typeface="Arial"/>
                <a:cs typeface="Arial"/>
              </a:rPr>
              <a:t>e</a:t>
            </a:r>
            <a:r>
              <a:rPr sz="2000" b="1" spc="17" dirty="0">
                <a:solidFill>
                  <a:srgbClr val="385D6D"/>
                </a:solidFill>
                <a:latin typeface="Arial"/>
                <a:cs typeface="Arial"/>
              </a:rPr>
              <a:t>x</a:t>
            </a:r>
            <a:r>
              <a:rPr sz="2000" b="1" spc="3" dirty="0">
                <a:solidFill>
                  <a:srgbClr val="385D6D"/>
                </a:solidFill>
                <a:latin typeface="Arial"/>
                <a:cs typeface="Arial"/>
              </a:rPr>
              <a:t>os</a:t>
            </a:r>
            <a:endParaRPr sz="2000" dirty="0">
              <a:latin typeface="Arial"/>
              <a:cs typeface="Arial"/>
            </a:endParaRPr>
          </a:p>
          <a:p>
            <a:pPr>
              <a:lnSpc>
                <a:spcPts val="682"/>
              </a:lnSpc>
            </a:pPr>
            <a:endParaRPr sz="682" dirty="0"/>
          </a:p>
          <a:p>
            <a:pPr>
              <a:lnSpc>
                <a:spcPts val="750"/>
              </a:lnSpc>
              <a:spcBef>
                <a:spcPts val="6"/>
              </a:spcBef>
            </a:pPr>
            <a:endParaRPr sz="750" dirty="0"/>
          </a:p>
        </p:txBody>
      </p:sp>
      <p:sp>
        <p:nvSpPr>
          <p:cNvPr id="8" name="object 8"/>
          <p:cNvSpPr/>
          <p:nvPr/>
        </p:nvSpPr>
        <p:spPr>
          <a:xfrm>
            <a:off x="2888441" y="1176903"/>
            <a:ext cx="529164" cy="210030"/>
          </a:xfrm>
          <a:prstGeom prst="rect">
            <a:avLst/>
          </a:prstGeom>
          <a:blipFill>
            <a:blip r:embed="rId2" cstate="print"/>
            <a:stretch>
              <a:fillRect/>
            </a:stretch>
          </a:blipFill>
        </p:spPr>
        <p:txBody>
          <a:bodyPr wrap="square" lIns="0" tIns="0" rIns="0" bIns="0" rtlCol="0">
            <a:noAutofit/>
          </a:bodyPr>
          <a:lstStyle/>
          <a:p>
            <a:endParaRPr sz="1227"/>
          </a:p>
        </p:txBody>
      </p:sp>
      <p:sp>
        <p:nvSpPr>
          <p:cNvPr id="9" name="object 9"/>
          <p:cNvSpPr/>
          <p:nvPr/>
        </p:nvSpPr>
        <p:spPr>
          <a:xfrm>
            <a:off x="2888441" y="1484898"/>
            <a:ext cx="4007643" cy="4078"/>
          </a:xfrm>
          <a:custGeom>
            <a:avLst/>
            <a:gdLst/>
            <a:ahLst/>
            <a:cxnLst/>
            <a:rect l="l" t="t" r="r" b="b"/>
            <a:pathLst>
              <a:path w="5877877" h="5981">
                <a:moveTo>
                  <a:pt x="0" y="0"/>
                </a:moveTo>
                <a:lnTo>
                  <a:pt x="5877877" y="5981"/>
                </a:lnTo>
              </a:path>
            </a:pathLst>
          </a:custGeom>
          <a:ln w="24485">
            <a:solidFill>
              <a:srgbClr val="D50092"/>
            </a:solidFill>
          </a:ln>
        </p:spPr>
        <p:txBody>
          <a:bodyPr wrap="square" lIns="0" tIns="0" rIns="0" bIns="0" rtlCol="0">
            <a:noAutofit/>
          </a:bodyPr>
          <a:lstStyle/>
          <a:p>
            <a:endParaRPr sz="1227"/>
          </a:p>
        </p:txBody>
      </p:sp>
      <p:sp>
        <p:nvSpPr>
          <p:cNvPr id="10" name="object 10"/>
          <p:cNvSpPr/>
          <p:nvPr/>
        </p:nvSpPr>
        <p:spPr>
          <a:xfrm>
            <a:off x="2919162" y="5052952"/>
            <a:ext cx="3946632" cy="0"/>
          </a:xfrm>
          <a:custGeom>
            <a:avLst/>
            <a:gdLst/>
            <a:ahLst/>
            <a:cxnLst/>
            <a:rect l="l" t="t" r="r" b="b"/>
            <a:pathLst>
              <a:path w="5788393">
                <a:moveTo>
                  <a:pt x="0" y="0"/>
                </a:moveTo>
                <a:lnTo>
                  <a:pt x="5788393" y="0"/>
                </a:lnTo>
              </a:path>
            </a:pathLst>
          </a:custGeom>
          <a:ln w="17602">
            <a:solidFill>
              <a:srgbClr val="000000"/>
            </a:solidFill>
          </a:ln>
        </p:spPr>
        <p:txBody>
          <a:bodyPr wrap="square" lIns="0" tIns="0" rIns="0" bIns="0" rtlCol="0">
            <a:noAutofit/>
          </a:bodyPr>
          <a:lstStyle/>
          <a:p>
            <a:endParaRPr sz="1227"/>
          </a:p>
        </p:txBody>
      </p:sp>
      <p:sp>
        <p:nvSpPr>
          <p:cNvPr id="11" name="object 11"/>
          <p:cNvSpPr/>
          <p:nvPr/>
        </p:nvSpPr>
        <p:spPr>
          <a:xfrm>
            <a:off x="2919163" y="5549455"/>
            <a:ext cx="1944303" cy="0"/>
          </a:xfrm>
          <a:custGeom>
            <a:avLst/>
            <a:gdLst/>
            <a:ahLst/>
            <a:cxnLst/>
            <a:rect l="l" t="t" r="r" b="b"/>
            <a:pathLst>
              <a:path w="2851645">
                <a:moveTo>
                  <a:pt x="0" y="0"/>
                </a:moveTo>
                <a:lnTo>
                  <a:pt x="2851645" y="0"/>
                </a:lnTo>
              </a:path>
            </a:pathLst>
          </a:custGeom>
          <a:ln w="17602">
            <a:solidFill>
              <a:srgbClr val="000000"/>
            </a:solidFill>
          </a:ln>
        </p:spPr>
        <p:txBody>
          <a:bodyPr wrap="square" lIns="0" tIns="0" rIns="0" bIns="0" rtlCol="0">
            <a:noAutofit/>
          </a:bodyPr>
          <a:lstStyle/>
          <a:p>
            <a:endParaRPr sz="1227"/>
          </a:p>
        </p:txBody>
      </p:sp>
      <p:sp>
        <p:nvSpPr>
          <p:cNvPr id="12" name="object 12"/>
          <p:cNvSpPr/>
          <p:nvPr/>
        </p:nvSpPr>
        <p:spPr>
          <a:xfrm>
            <a:off x="4921352" y="5549455"/>
            <a:ext cx="1944451" cy="0"/>
          </a:xfrm>
          <a:custGeom>
            <a:avLst/>
            <a:gdLst/>
            <a:ahLst/>
            <a:cxnLst/>
            <a:rect l="l" t="t" r="r" b="b"/>
            <a:pathLst>
              <a:path w="2851861">
                <a:moveTo>
                  <a:pt x="0" y="0"/>
                </a:moveTo>
                <a:lnTo>
                  <a:pt x="2851861" y="0"/>
                </a:lnTo>
              </a:path>
            </a:pathLst>
          </a:custGeom>
          <a:ln w="17602">
            <a:solidFill>
              <a:srgbClr val="000000"/>
            </a:solidFill>
          </a:ln>
        </p:spPr>
        <p:txBody>
          <a:bodyPr wrap="square" lIns="0" tIns="0" rIns="0" bIns="0" rtlCol="0">
            <a:noAutofit/>
          </a:bodyPr>
          <a:lstStyle/>
          <a:p>
            <a:endParaRPr sz="1227"/>
          </a:p>
        </p:txBody>
      </p:sp>
      <p:sp>
        <p:nvSpPr>
          <p:cNvPr id="13" name="object 13"/>
          <p:cNvSpPr txBox="1"/>
          <p:nvPr/>
        </p:nvSpPr>
        <p:spPr>
          <a:xfrm>
            <a:off x="2877643" y="1127236"/>
            <a:ext cx="4026910" cy="3126798"/>
          </a:xfrm>
          <a:prstGeom prst="rect">
            <a:avLst/>
          </a:prstGeom>
        </p:spPr>
        <p:txBody>
          <a:bodyPr vert="horz" wrap="square" lIns="0" tIns="0" rIns="0" bIns="0" rtlCol="0">
            <a:noAutofit/>
          </a:bodyPr>
          <a:lstStyle/>
          <a:p>
            <a:pPr marL="251107" algn="ctr"/>
            <a:r>
              <a:rPr sz="580" b="1" dirty="0">
                <a:latin typeface="Arial Narrow"/>
                <a:cs typeface="Arial Narrow"/>
              </a:rPr>
              <a:t>Anexo 1.</a:t>
            </a:r>
            <a:endParaRPr sz="580" dirty="0">
              <a:latin typeface="Arial Narrow"/>
              <a:cs typeface="Arial Narrow"/>
            </a:endParaRPr>
          </a:p>
          <a:p>
            <a:pPr marL="1090583" marR="840775" indent="1732" algn="ctr">
              <a:lnSpc>
                <a:spcPts val="689"/>
              </a:lnSpc>
              <a:spcBef>
                <a:spcPts val="143"/>
              </a:spcBef>
            </a:pPr>
            <a:r>
              <a:rPr sz="580" b="1" dirty="0">
                <a:latin typeface="Arial Narrow"/>
                <a:cs typeface="Arial Narrow"/>
              </a:rPr>
              <a:t>Acta </a:t>
            </a:r>
            <a:r>
              <a:rPr sz="580" b="1" spc="-7" dirty="0">
                <a:latin typeface="Arial Narrow"/>
                <a:cs typeface="Arial Narrow"/>
              </a:rPr>
              <a:t>c</a:t>
            </a:r>
            <a:r>
              <a:rPr sz="580" b="1" dirty="0">
                <a:latin typeface="Arial Narrow"/>
                <a:cs typeface="Arial Narrow"/>
              </a:rPr>
              <a:t>ir</a:t>
            </a:r>
            <a:r>
              <a:rPr sz="580" b="1" spc="-3" dirty="0">
                <a:latin typeface="Arial Narrow"/>
                <a:cs typeface="Arial Narrow"/>
              </a:rPr>
              <a:t>c</a:t>
            </a:r>
            <a:r>
              <a:rPr sz="580" b="1" dirty="0">
                <a:latin typeface="Arial Narrow"/>
                <a:cs typeface="Arial Narrow"/>
              </a:rPr>
              <a:t>unst</a:t>
            </a:r>
            <a:r>
              <a:rPr sz="580" b="1" spc="-3" dirty="0">
                <a:latin typeface="Arial Narrow"/>
                <a:cs typeface="Arial Narrow"/>
              </a:rPr>
              <a:t>a</a:t>
            </a:r>
            <a:r>
              <a:rPr sz="580" b="1" dirty="0">
                <a:latin typeface="Arial Narrow"/>
                <a:cs typeface="Arial Narrow"/>
              </a:rPr>
              <a:t>nciada</a:t>
            </a:r>
            <a:r>
              <a:rPr sz="580" b="1" spc="-3" dirty="0">
                <a:latin typeface="Arial Narrow"/>
                <a:cs typeface="Arial Narrow"/>
              </a:rPr>
              <a:t> </a:t>
            </a:r>
            <a:r>
              <a:rPr sz="580" b="1" dirty="0">
                <a:latin typeface="Arial Narrow"/>
                <a:cs typeface="Arial Narrow"/>
              </a:rPr>
              <a:t>de re</a:t>
            </a:r>
            <a:r>
              <a:rPr sz="580" b="1" spc="-3" dirty="0">
                <a:latin typeface="Arial Narrow"/>
                <a:cs typeface="Arial Narrow"/>
              </a:rPr>
              <a:t>c</a:t>
            </a:r>
            <a:r>
              <a:rPr sz="580" b="1" dirty="0">
                <a:latin typeface="Arial Narrow"/>
                <a:cs typeface="Arial Narrow"/>
              </a:rPr>
              <a:t>olecc</a:t>
            </a:r>
            <a:r>
              <a:rPr sz="580" b="1" spc="-3" dirty="0">
                <a:latin typeface="Arial Narrow"/>
                <a:cs typeface="Arial Narrow"/>
              </a:rPr>
              <a:t>ion</a:t>
            </a:r>
            <a:r>
              <a:rPr sz="580" b="1" dirty="0">
                <a:latin typeface="Arial Narrow"/>
                <a:cs typeface="Arial Narrow"/>
              </a:rPr>
              <a:t>es y</a:t>
            </a:r>
            <a:r>
              <a:rPr sz="580" b="1" spc="-3" dirty="0">
                <a:latin typeface="Arial Narrow"/>
                <a:cs typeface="Arial Narrow"/>
              </a:rPr>
              <a:t> </a:t>
            </a:r>
            <a:r>
              <a:rPr sz="580" b="1" dirty="0">
                <a:latin typeface="Arial Narrow"/>
                <a:cs typeface="Arial Narrow"/>
              </a:rPr>
              <a:t>entreg</a:t>
            </a:r>
            <a:r>
              <a:rPr sz="580" b="1" spc="-3" dirty="0">
                <a:latin typeface="Arial Narrow"/>
                <a:cs typeface="Arial Narrow"/>
              </a:rPr>
              <a:t>a</a:t>
            </a:r>
            <a:r>
              <a:rPr sz="580" b="1" dirty="0">
                <a:latin typeface="Arial Narrow"/>
                <a:cs typeface="Arial Narrow"/>
              </a:rPr>
              <a:t>s</a:t>
            </a:r>
            <a:r>
              <a:rPr sz="580" b="1" spc="-3" dirty="0">
                <a:latin typeface="Arial Narrow"/>
                <a:cs typeface="Arial Narrow"/>
              </a:rPr>
              <a:t> d</a:t>
            </a:r>
            <a:r>
              <a:rPr sz="580" b="1" dirty="0">
                <a:latin typeface="Arial Narrow"/>
                <a:cs typeface="Arial Narrow"/>
              </a:rPr>
              <a:t>e pa</a:t>
            </a:r>
            <a:r>
              <a:rPr sz="580" b="1" spc="-3" dirty="0">
                <a:latin typeface="Arial Narrow"/>
                <a:cs typeface="Arial Narrow"/>
              </a:rPr>
              <a:t>q</a:t>
            </a:r>
            <a:r>
              <a:rPr sz="580" b="1" dirty="0">
                <a:latin typeface="Arial Narrow"/>
                <a:cs typeface="Arial Narrow"/>
              </a:rPr>
              <a:t>uete</a:t>
            </a:r>
            <a:r>
              <a:rPr sz="580" b="1" spc="-3" dirty="0">
                <a:latin typeface="Arial Narrow"/>
                <a:cs typeface="Arial Narrow"/>
              </a:rPr>
              <a:t>s</a:t>
            </a:r>
            <a:r>
              <a:rPr sz="580" b="1" dirty="0">
                <a:latin typeface="Arial Narrow"/>
                <a:cs typeface="Arial Narrow"/>
              </a:rPr>
              <a:t>, </a:t>
            </a:r>
            <a:r>
              <a:rPr sz="580" b="1" spc="-3" dirty="0">
                <a:latin typeface="Arial Narrow"/>
                <a:cs typeface="Arial Narrow"/>
              </a:rPr>
              <a:t>do</a:t>
            </a:r>
            <a:r>
              <a:rPr sz="580" b="1" dirty="0">
                <a:latin typeface="Arial Narrow"/>
                <a:cs typeface="Arial Narrow"/>
              </a:rPr>
              <a:t>cum</a:t>
            </a:r>
            <a:r>
              <a:rPr sz="580" b="1" spc="-3" dirty="0">
                <a:latin typeface="Arial Narrow"/>
                <a:cs typeface="Arial Narrow"/>
              </a:rPr>
              <a:t>e</a:t>
            </a:r>
            <a:r>
              <a:rPr sz="580" b="1" dirty="0">
                <a:latin typeface="Arial Narrow"/>
                <a:cs typeface="Arial Narrow"/>
              </a:rPr>
              <a:t>ntac</a:t>
            </a:r>
            <a:r>
              <a:rPr sz="580" b="1" spc="-7" dirty="0">
                <a:latin typeface="Arial Narrow"/>
                <a:cs typeface="Arial Narrow"/>
              </a:rPr>
              <a:t>i</a:t>
            </a:r>
            <a:r>
              <a:rPr sz="580" b="1" dirty="0">
                <a:latin typeface="Arial Narrow"/>
                <a:cs typeface="Arial Narrow"/>
              </a:rPr>
              <a:t>ón y</a:t>
            </a:r>
            <a:r>
              <a:rPr sz="580" b="1" spc="-7" dirty="0">
                <a:latin typeface="Arial Narrow"/>
                <a:cs typeface="Arial Narrow"/>
              </a:rPr>
              <a:t>/</a:t>
            </a:r>
            <a:r>
              <a:rPr sz="580" b="1" dirty="0">
                <a:latin typeface="Arial Narrow"/>
                <a:cs typeface="Arial Narrow"/>
              </a:rPr>
              <a:t>o </a:t>
            </a:r>
            <a:r>
              <a:rPr sz="580" b="1" spc="3" dirty="0">
                <a:latin typeface="Arial Narrow"/>
                <a:cs typeface="Arial Narrow"/>
              </a:rPr>
              <a:t>m</a:t>
            </a:r>
            <a:r>
              <a:rPr sz="580" b="1" spc="-7" dirty="0">
                <a:latin typeface="Arial Narrow"/>
                <a:cs typeface="Arial Narrow"/>
              </a:rPr>
              <a:t>a</a:t>
            </a:r>
            <a:r>
              <a:rPr sz="580" b="1" dirty="0">
                <a:latin typeface="Arial Narrow"/>
                <a:cs typeface="Arial Narrow"/>
              </a:rPr>
              <a:t>teriales</a:t>
            </a:r>
            <a:r>
              <a:rPr sz="580" b="1" spc="-3" dirty="0">
                <a:latin typeface="Arial Narrow"/>
                <a:cs typeface="Arial Narrow"/>
              </a:rPr>
              <a:t> </a:t>
            </a:r>
            <a:r>
              <a:rPr sz="580" b="1" dirty="0">
                <a:latin typeface="Arial Narrow"/>
                <a:cs typeface="Arial Narrow"/>
              </a:rPr>
              <a:t>el</a:t>
            </a:r>
            <a:r>
              <a:rPr sz="580" b="1" spc="-3" dirty="0">
                <a:latin typeface="Arial Narrow"/>
                <a:cs typeface="Arial Narrow"/>
              </a:rPr>
              <a:t>ec</a:t>
            </a:r>
            <a:r>
              <a:rPr sz="580" b="1" dirty="0">
                <a:latin typeface="Arial Narrow"/>
                <a:cs typeface="Arial Narrow"/>
              </a:rPr>
              <a:t>torales</a:t>
            </a:r>
            <a:r>
              <a:rPr sz="580" b="1" spc="31" dirty="0">
                <a:latin typeface="Arial Narrow"/>
                <a:cs typeface="Arial Narrow"/>
              </a:rPr>
              <a:t> </a:t>
            </a:r>
            <a:r>
              <a:rPr sz="580" b="1" dirty="0">
                <a:latin typeface="Arial Narrow"/>
                <a:cs typeface="Arial Narrow"/>
              </a:rPr>
              <a:t>obj</a:t>
            </a:r>
            <a:r>
              <a:rPr sz="580" b="1" spc="-7" dirty="0">
                <a:latin typeface="Arial Narrow"/>
                <a:cs typeface="Arial Narrow"/>
              </a:rPr>
              <a:t>e</a:t>
            </a:r>
            <a:r>
              <a:rPr sz="580" b="1" dirty="0">
                <a:latin typeface="Arial Narrow"/>
                <a:cs typeface="Arial Narrow"/>
              </a:rPr>
              <a:t>to</a:t>
            </a:r>
            <a:r>
              <a:rPr sz="580" b="1" spc="-3" dirty="0">
                <a:latin typeface="Arial Narrow"/>
                <a:cs typeface="Arial Narrow"/>
              </a:rPr>
              <a:t> </a:t>
            </a:r>
            <a:r>
              <a:rPr sz="580" b="1" dirty="0">
                <a:latin typeface="Arial Narrow"/>
                <a:cs typeface="Arial Narrow"/>
              </a:rPr>
              <a:t>de </a:t>
            </a:r>
            <a:r>
              <a:rPr sz="580" b="1" spc="-3" dirty="0">
                <a:latin typeface="Arial Narrow"/>
                <a:cs typeface="Arial Narrow"/>
              </a:rPr>
              <a:t>u</a:t>
            </a:r>
            <a:r>
              <a:rPr sz="580" b="1" dirty="0">
                <a:latin typeface="Arial Narrow"/>
                <a:cs typeface="Arial Narrow"/>
              </a:rPr>
              <a:t>na </a:t>
            </a:r>
            <a:r>
              <a:rPr sz="580" b="1" spc="-7" dirty="0">
                <a:latin typeface="Arial Narrow"/>
                <a:cs typeface="Arial Narrow"/>
              </a:rPr>
              <a:t>e</a:t>
            </a:r>
            <a:r>
              <a:rPr sz="580" b="1" dirty="0">
                <a:latin typeface="Arial Narrow"/>
                <a:cs typeface="Arial Narrow"/>
              </a:rPr>
              <a:t>ntrega</a:t>
            </a:r>
            <a:r>
              <a:rPr sz="580" b="1" spc="-3" dirty="0">
                <a:latin typeface="Arial Narrow"/>
                <a:cs typeface="Arial Narrow"/>
              </a:rPr>
              <a:t> </a:t>
            </a:r>
            <a:r>
              <a:rPr sz="580" b="1" dirty="0">
                <a:latin typeface="Arial Narrow"/>
                <a:cs typeface="Arial Narrow"/>
              </a:rPr>
              <a:t>dist</a:t>
            </a:r>
            <a:r>
              <a:rPr sz="580" b="1" spc="-7" dirty="0">
                <a:latin typeface="Arial Narrow"/>
                <a:cs typeface="Arial Narrow"/>
              </a:rPr>
              <a:t>i</a:t>
            </a:r>
            <a:r>
              <a:rPr sz="580" b="1" dirty="0">
                <a:latin typeface="Arial Narrow"/>
                <a:cs typeface="Arial Narrow"/>
              </a:rPr>
              <a:t>nta</a:t>
            </a:r>
            <a:endParaRPr sz="580" dirty="0">
              <a:latin typeface="Arial Narrow"/>
              <a:cs typeface="Arial Narrow"/>
            </a:endParaRPr>
          </a:p>
          <a:p>
            <a:pPr>
              <a:lnSpc>
                <a:spcPts val="443"/>
              </a:lnSpc>
            </a:pPr>
            <a:endParaRPr sz="443" dirty="0"/>
          </a:p>
          <a:p>
            <a:pPr>
              <a:lnSpc>
                <a:spcPts val="682"/>
              </a:lnSpc>
            </a:pPr>
            <a:endParaRPr sz="682" dirty="0"/>
          </a:p>
          <a:p>
            <a:pPr marL="10391" marR="11689" algn="just">
              <a:tabLst>
                <a:tab pos="607419" algn="l"/>
                <a:tab pos="830385" algn="l"/>
                <a:tab pos="2216668" algn="l"/>
              </a:tabLst>
            </a:pPr>
            <a:r>
              <a:rPr sz="682" spc="7" dirty="0">
                <a:latin typeface="Arial Narrow"/>
                <a:cs typeface="Arial Narrow"/>
              </a:rPr>
              <a:t>S</a:t>
            </a:r>
            <a:r>
              <a:rPr sz="682" spc="-3" dirty="0">
                <a:latin typeface="Arial Narrow"/>
                <a:cs typeface="Arial Narrow"/>
              </a:rPr>
              <a:t>i</a:t>
            </a:r>
            <a:r>
              <a:rPr sz="682" spc="3" dirty="0">
                <a:latin typeface="Arial Narrow"/>
                <a:cs typeface="Arial Narrow"/>
              </a:rPr>
              <a:t>endo   </a:t>
            </a:r>
            <a:r>
              <a:rPr sz="682" spc="-14" dirty="0">
                <a:latin typeface="Arial Narrow"/>
                <a:cs typeface="Arial Narrow"/>
              </a:rPr>
              <a:t> </a:t>
            </a:r>
            <a:r>
              <a:rPr sz="682" spc="-3" dirty="0">
                <a:latin typeface="Arial Narrow"/>
                <a:cs typeface="Arial Narrow"/>
              </a:rPr>
              <a:t>l</a:t>
            </a:r>
            <a:r>
              <a:rPr sz="682" dirty="0">
                <a:latin typeface="Arial Narrow"/>
                <a:cs typeface="Arial Narrow"/>
              </a:rPr>
              <a:t>a</a:t>
            </a:r>
            <a:r>
              <a:rPr sz="682" spc="3" dirty="0">
                <a:latin typeface="Arial Narrow"/>
                <a:cs typeface="Arial Narrow"/>
              </a:rPr>
              <a:t>s   </a:t>
            </a:r>
            <a:r>
              <a:rPr sz="682" spc="-14" dirty="0">
                <a:latin typeface="Arial Narrow"/>
                <a:cs typeface="Arial Narrow"/>
              </a:rPr>
              <a:t> </a:t>
            </a:r>
            <a:r>
              <a:rPr sz="682" u="sng" dirty="0">
                <a:latin typeface="Arial Narrow"/>
                <a:cs typeface="Arial Narrow"/>
              </a:rPr>
              <a:t> 	</a:t>
            </a:r>
            <a:r>
              <a:rPr sz="682" spc="3" dirty="0">
                <a:latin typeface="Arial Narrow"/>
                <a:cs typeface="Arial Narrow"/>
              </a:rPr>
              <a:t>_:</a:t>
            </a:r>
            <a:r>
              <a:rPr sz="682" u="sng" dirty="0">
                <a:latin typeface="Arial Narrow"/>
                <a:cs typeface="Arial Narrow"/>
              </a:rPr>
              <a:t> 	</a:t>
            </a:r>
            <a:r>
              <a:rPr sz="682" dirty="0">
                <a:latin typeface="Arial Narrow"/>
                <a:cs typeface="Arial Narrow"/>
              </a:rPr>
              <a:t>   </a:t>
            </a:r>
            <a:r>
              <a:rPr sz="682" spc="3" dirty="0">
                <a:latin typeface="Arial Narrow"/>
                <a:cs typeface="Arial Narrow"/>
              </a:rPr>
              <a:t>(   </a:t>
            </a:r>
            <a:r>
              <a:rPr sz="682" spc="-17" dirty="0">
                <a:latin typeface="Arial Narrow"/>
                <a:cs typeface="Arial Narrow"/>
              </a:rPr>
              <a:t> </a:t>
            </a:r>
            <a:r>
              <a:rPr sz="682" spc="7" dirty="0">
                <a:latin typeface="Arial Narrow"/>
                <a:cs typeface="Arial Narrow"/>
              </a:rPr>
              <a:t>AM   </a:t>
            </a:r>
            <a:r>
              <a:rPr sz="682" spc="-17" dirty="0">
                <a:latin typeface="Arial Narrow"/>
                <a:cs typeface="Arial Narrow"/>
              </a:rPr>
              <a:t> </a:t>
            </a:r>
            <a:r>
              <a:rPr sz="682" dirty="0">
                <a:latin typeface="Arial Narrow"/>
                <a:cs typeface="Arial Narrow"/>
              </a:rPr>
              <a:t>|   </a:t>
            </a:r>
            <a:r>
              <a:rPr sz="682" spc="-17" dirty="0">
                <a:latin typeface="Arial Narrow"/>
                <a:cs typeface="Arial Narrow"/>
              </a:rPr>
              <a:t> </a:t>
            </a:r>
            <a:r>
              <a:rPr sz="682" spc="7" dirty="0">
                <a:latin typeface="Arial Narrow"/>
                <a:cs typeface="Arial Narrow"/>
              </a:rPr>
              <a:t>PM   </a:t>
            </a:r>
            <a:r>
              <a:rPr sz="682" spc="-17" dirty="0">
                <a:latin typeface="Arial Narrow"/>
                <a:cs typeface="Arial Narrow"/>
              </a:rPr>
              <a:t> </a:t>
            </a:r>
            <a:r>
              <a:rPr sz="682" spc="3" dirty="0">
                <a:latin typeface="Arial Narrow"/>
                <a:cs typeface="Arial Narrow"/>
              </a:rPr>
              <a:t>)   </a:t>
            </a:r>
            <a:r>
              <a:rPr sz="682" spc="-14" dirty="0">
                <a:latin typeface="Arial Narrow"/>
                <a:cs typeface="Arial Narrow"/>
              </a:rPr>
              <a:t> </a:t>
            </a:r>
            <a:r>
              <a:rPr sz="682" spc="3" dirty="0">
                <a:latin typeface="Arial Narrow"/>
                <a:cs typeface="Arial Narrow"/>
              </a:rPr>
              <a:t>d</a:t>
            </a:r>
            <a:r>
              <a:rPr sz="682" spc="-3" dirty="0">
                <a:latin typeface="Arial Narrow"/>
                <a:cs typeface="Arial Narrow"/>
              </a:rPr>
              <a:t>e</a:t>
            </a:r>
            <a:r>
              <a:rPr sz="682" dirty="0">
                <a:latin typeface="Arial Narrow"/>
                <a:cs typeface="Arial Narrow"/>
              </a:rPr>
              <a:t>l   </a:t>
            </a:r>
            <a:r>
              <a:rPr sz="682" spc="-17" dirty="0">
                <a:latin typeface="Arial Narrow"/>
                <a:cs typeface="Arial Narrow"/>
              </a:rPr>
              <a:t> </a:t>
            </a:r>
            <a:r>
              <a:rPr sz="682" spc="3" dirty="0">
                <a:latin typeface="Arial Narrow"/>
                <a:cs typeface="Arial Narrow"/>
              </a:rPr>
              <a:t>día   </a:t>
            </a:r>
            <a:r>
              <a:rPr sz="682" spc="-14" dirty="0">
                <a:latin typeface="Arial Narrow"/>
                <a:cs typeface="Arial Narrow"/>
              </a:rPr>
              <a:t> </a:t>
            </a:r>
            <a:r>
              <a:rPr sz="682" u="sng" dirty="0">
                <a:latin typeface="Arial Narrow"/>
                <a:cs typeface="Arial Narrow"/>
              </a:rPr>
              <a:t> 	</a:t>
            </a:r>
            <a:r>
              <a:rPr sz="682" dirty="0">
                <a:latin typeface="Arial Narrow"/>
                <a:cs typeface="Arial Narrow"/>
              </a:rPr>
              <a:t>   </a:t>
            </a:r>
            <a:r>
              <a:rPr sz="682" spc="3" dirty="0">
                <a:latin typeface="Arial Narrow"/>
                <a:cs typeface="Arial Narrow"/>
              </a:rPr>
              <a:t>de   </a:t>
            </a:r>
            <a:r>
              <a:rPr sz="682" spc="-17" dirty="0">
                <a:latin typeface="Arial Narrow"/>
                <a:cs typeface="Arial Narrow"/>
              </a:rPr>
              <a:t> </a:t>
            </a:r>
            <a:r>
              <a:rPr sz="682" spc="-3" dirty="0">
                <a:latin typeface="Arial Narrow"/>
                <a:cs typeface="Arial Narrow"/>
              </a:rPr>
              <a:t>j</a:t>
            </a:r>
            <a:r>
              <a:rPr sz="682" dirty="0">
                <a:latin typeface="Arial Narrow"/>
                <a:cs typeface="Arial Narrow"/>
              </a:rPr>
              <a:t>u</a:t>
            </a:r>
            <a:r>
              <a:rPr sz="682" spc="3" dirty="0">
                <a:latin typeface="Arial Narrow"/>
                <a:cs typeface="Arial Narrow"/>
              </a:rPr>
              <a:t>n</a:t>
            </a:r>
            <a:r>
              <a:rPr sz="682" spc="-3" dirty="0">
                <a:latin typeface="Arial Narrow"/>
                <a:cs typeface="Arial Narrow"/>
              </a:rPr>
              <a:t>i</a:t>
            </a:r>
            <a:r>
              <a:rPr sz="682" spc="3" dirty="0">
                <a:latin typeface="Arial Narrow"/>
                <a:cs typeface="Arial Narrow"/>
              </a:rPr>
              <a:t>o   </a:t>
            </a:r>
            <a:r>
              <a:rPr sz="682" spc="-17" dirty="0">
                <a:latin typeface="Arial Narrow"/>
                <a:cs typeface="Arial Narrow"/>
              </a:rPr>
              <a:t> </a:t>
            </a:r>
            <a:r>
              <a:rPr sz="682" spc="3" dirty="0">
                <a:latin typeface="Arial Narrow"/>
                <a:cs typeface="Arial Narrow"/>
              </a:rPr>
              <a:t>de   </a:t>
            </a:r>
            <a:r>
              <a:rPr sz="682" spc="-17" dirty="0">
                <a:latin typeface="Arial Narrow"/>
                <a:cs typeface="Arial Narrow"/>
              </a:rPr>
              <a:t> </a:t>
            </a:r>
            <a:r>
              <a:rPr sz="682" spc="3" dirty="0">
                <a:latin typeface="Arial Narrow"/>
                <a:cs typeface="Arial Narrow"/>
              </a:rPr>
              <a:t>2</a:t>
            </a:r>
            <a:r>
              <a:rPr sz="682" dirty="0">
                <a:latin typeface="Arial Narrow"/>
                <a:cs typeface="Arial Narrow"/>
              </a:rPr>
              <a:t>02</a:t>
            </a:r>
            <a:r>
              <a:rPr sz="682" spc="3" dirty="0">
                <a:latin typeface="Arial Narrow"/>
                <a:cs typeface="Arial Narrow"/>
              </a:rPr>
              <a:t>4,   </a:t>
            </a:r>
            <a:r>
              <a:rPr sz="682" spc="-14" dirty="0">
                <a:latin typeface="Arial Narrow"/>
                <a:cs typeface="Arial Narrow"/>
              </a:rPr>
              <a:t> </a:t>
            </a:r>
            <a:r>
              <a:rPr sz="682" spc="3" dirty="0">
                <a:latin typeface="Arial Narrow"/>
                <a:cs typeface="Arial Narrow"/>
              </a:rPr>
              <a:t>en   </a:t>
            </a:r>
            <a:r>
              <a:rPr sz="682" spc="-17" dirty="0">
                <a:latin typeface="Arial Narrow"/>
                <a:cs typeface="Arial Narrow"/>
              </a:rPr>
              <a:t> </a:t>
            </a:r>
            <a:r>
              <a:rPr sz="682" spc="3" dirty="0">
                <a:latin typeface="Arial Narrow"/>
                <a:cs typeface="Arial Narrow"/>
              </a:rPr>
              <a:t>el   </a:t>
            </a:r>
            <a:r>
              <a:rPr sz="682" spc="-17" dirty="0">
                <a:latin typeface="Arial Narrow"/>
                <a:cs typeface="Arial Narrow"/>
              </a:rPr>
              <a:t> </a:t>
            </a:r>
            <a:r>
              <a:rPr sz="682" dirty="0">
                <a:latin typeface="Arial Narrow"/>
                <a:cs typeface="Arial Narrow"/>
              </a:rPr>
              <a:t>s</a:t>
            </a:r>
            <a:r>
              <a:rPr sz="682" spc="-7" dirty="0">
                <a:latin typeface="Arial Narrow"/>
                <a:cs typeface="Arial Narrow"/>
              </a:rPr>
              <a:t>i</a:t>
            </a:r>
            <a:r>
              <a:rPr sz="682" spc="3" dirty="0">
                <a:latin typeface="Arial Narrow"/>
                <a:cs typeface="Arial Narrow"/>
              </a:rPr>
              <a:t>tio   </a:t>
            </a:r>
            <a:r>
              <a:rPr sz="682" spc="-17" dirty="0">
                <a:latin typeface="Arial Narrow"/>
                <a:cs typeface="Arial Narrow"/>
              </a:rPr>
              <a:t> </a:t>
            </a:r>
            <a:r>
              <a:rPr sz="682" spc="3" dirty="0">
                <a:latin typeface="Arial Narrow"/>
                <a:cs typeface="Arial Narrow"/>
              </a:rPr>
              <a:t>u</a:t>
            </a:r>
            <a:r>
              <a:rPr sz="682" dirty="0">
                <a:latin typeface="Arial Narrow"/>
                <a:cs typeface="Arial Narrow"/>
              </a:rPr>
              <a:t>b</a:t>
            </a:r>
            <a:r>
              <a:rPr sz="682" spc="-3" dirty="0">
                <a:latin typeface="Arial Narrow"/>
                <a:cs typeface="Arial Narrow"/>
              </a:rPr>
              <a:t>i</a:t>
            </a:r>
            <a:r>
              <a:rPr sz="682" spc="3" dirty="0">
                <a:latin typeface="Arial Narrow"/>
                <a:cs typeface="Arial Narrow"/>
              </a:rPr>
              <a:t>cado   </a:t>
            </a:r>
            <a:r>
              <a:rPr sz="682" spc="-14" dirty="0">
                <a:latin typeface="Arial Narrow"/>
                <a:cs typeface="Arial Narrow"/>
              </a:rPr>
              <a:t> </a:t>
            </a:r>
            <a:r>
              <a:rPr sz="682" spc="3" dirty="0">
                <a:latin typeface="Arial Narrow"/>
                <a:cs typeface="Arial Narrow"/>
              </a:rPr>
              <a:t>en</a:t>
            </a:r>
            <a:endParaRPr sz="682" dirty="0">
              <a:latin typeface="Arial Narrow"/>
              <a:cs typeface="Arial Narrow"/>
            </a:endParaRPr>
          </a:p>
          <a:p>
            <a:pPr marL="9092" marR="9525" indent="866" algn="just">
              <a:lnSpc>
                <a:spcPct val="113100"/>
              </a:lnSpc>
              <a:tabLst>
                <a:tab pos="2898986" algn="l"/>
                <a:tab pos="3988704" algn="l"/>
              </a:tabLst>
            </a:pPr>
            <a:r>
              <a:rPr sz="682" u="sng" dirty="0">
                <a:latin typeface="Arial Narrow"/>
                <a:cs typeface="Arial Narrow"/>
              </a:rPr>
              <a:t> 		</a:t>
            </a:r>
            <a:r>
              <a:rPr sz="682" dirty="0">
                <a:latin typeface="Arial Narrow"/>
                <a:cs typeface="Arial Narrow"/>
              </a:rPr>
              <a:t>,</a:t>
            </a:r>
            <a:r>
              <a:rPr sz="682" spc="3" dirty="0">
                <a:latin typeface="Arial Narrow"/>
                <a:cs typeface="Arial Narrow"/>
              </a:rPr>
              <a:t> domi</a:t>
            </a:r>
            <a:r>
              <a:rPr sz="682" dirty="0">
                <a:latin typeface="Arial Narrow"/>
                <a:cs typeface="Arial Narrow"/>
              </a:rPr>
              <a:t>c</a:t>
            </a:r>
            <a:r>
              <a:rPr sz="682" spc="-3" dirty="0">
                <a:latin typeface="Arial Narrow"/>
                <a:cs typeface="Arial Narrow"/>
              </a:rPr>
              <a:t>i</a:t>
            </a:r>
            <a:r>
              <a:rPr sz="682" dirty="0">
                <a:latin typeface="Arial Narrow"/>
                <a:cs typeface="Arial Narrow"/>
              </a:rPr>
              <a:t>l</a:t>
            </a:r>
            <a:r>
              <a:rPr sz="682" spc="-3" dirty="0">
                <a:latin typeface="Arial Narrow"/>
                <a:cs typeface="Arial Narrow"/>
              </a:rPr>
              <a:t>i</a:t>
            </a:r>
            <a:r>
              <a:rPr sz="682" spc="3" dirty="0">
                <a:latin typeface="Arial Narrow"/>
                <a:cs typeface="Arial Narrow"/>
              </a:rPr>
              <a:t>o </a:t>
            </a:r>
            <a:r>
              <a:rPr sz="682" spc="-41" dirty="0">
                <a:latin typeface="Arial Narrow"/>
                <a:cs typeface="Arial Narrow"/>
              </a:rPr>
              <a:t> </a:t>
            </a:r>
            <a:r>
              <a:rPr sz="682" spc="3" dirty="0">
                <a:latin typeface="Arial Narrow"/>
                <a:cs typeface="Arial Narrow"/>
              </a:rPr>
              <a:t>de </a:t>
            </a:r>
            <a:r>
              <a:rPr sz="682" spc="-41" dirty="0">
                <a:latin typeface="Arial Narrow"/>
                <a:cs typeface="Arial Narrow"/>
              </a:rPr>
              <a:t> </a:t>
            </a:r>
            <a:r>
              <a:rPr sz="682" spc="3" dirty="0">
                <a:latin typeface="Arial Narrow"/>
                <a:cs typeface="Arial Narrow"/>
              </a:rPr>
              <a:t>este </a:t>
            </a:r>
            <a:r>
              <a:rPr sz="682" spc="-41" dirty="0">
                <a:latin typeface="Arial Narrow"/>
                <a:cs typeface="Arial Narrow"/>
              </a:rPr>
              <a:t> </a:t>
            </a:r>
            <a:r>
              <a:rPr sz="682" spc="7" dirty="0">
                <a:latin typeface="Arial Narrow"/>
                <a:cs typeface="Arial Narrow"/>
              </a:rPr>
              <a:t>Co</a:t>
            </a:r>
            <a:r>
              <a:rPr sz="682" dirty="0">
                <a:latin typeface="Arial Narrow"/>
                <a:cs typeface="Arial Narrow"/>
              </a:rPr>
              <a:t>n</a:t>
            </a:r>
            <a:r>
              <a:rPr sz="682" spc="3" dirty="0">
                <a:latin typeface="Arial Narrow"/>
                <a:cs typeface="Arial Narrow"/>
              </a:rPr>
              <a:t>s</a:t>
            </a:r>
            <a:r>
              <a:rPr sz="682" dirty="0">
                <a:latin typeface="Arial Narrow"/>
                <a:cs typeface="Arial Narrow"/>
              </a:rPr>
              <a:t>e</a:t>
            </a:r>
            <a:r>
              <a:rPr sz="682" spc="-3" dirty="0">
                <a:latin typeface="Arial Narrow"/>
                <a:cs typeface="Arial Narrow"/>
              </a:rPr>
              <a:t>j</a:t>
            </a:r>
            <a:r>
              <a:rPr sz="682" spc="3" dirty="0">
                <a:latin typeface="Arial Narrow"/>
                <a:cs typeface="Arial Narrow"/>
              </a:rPr>
              <a:t>o </a:t>
            </a:r>
            <a:r>
              <a:rPr sz="682" spc="-37" dirty="0">
                <a:latin typeface="Arial Narrow"/>
                <a:cs typeface="Arial Narrow"/>
              </a:rPr>
              <a:t> </a:t>
            </a:r>
            <a:r>
              <a:rPr sz="682" spc="3" dirty="0">
                <a:latin typeface="Arial Narrow"/>
                <a:cs typeface="Arial Narrow"/>
              </a:rPr>
              <a:t>Distrital Loca</a:t>
            </a:r>
            <a:r>
              <a:rPr sz="682" spc="-3" dirty="0">
                <a:latin typeface="Arial Narrow"/>
                <a:cs typeface="Arial Narrow"/>
              </a:rPr>
              <a:t>l</a:t>
            </a:r>
            <a:r>
              <a:rPr sz="682" u="sng" dirty="0">
                <a:latin typeface="Arial Narrow"/>
                <a:cs typeface="Arial Narrow"/>
              </a:rPr>
              <a:t> 	</a:t>
            </a:r>
            <a:r>
              <a:rPr sz="682" dirty="0">
                <a:latin typeface="Arial Narrow"/>
                <a:cs typeface="Arial Narrow"/>
              </a:rPr>
              <a:t>,</a:t>
            </a:r>
            <a:r>
              <a:rPr sz="682" spc="-72" dirty="0">
                <a:latin typeface="Arial Narrow"/>
                <a:cs typeface="Arial Narrow"/>
              </a:rPr>
              <a:t> </a:t>
            </a:r>
            <a:r>
              <a:rPr sz="682" spc="3" dirty="0">
                <a:latin typeface="Arial Narrow"/>
                <a:cs typeface="Arial Narrow"/>
              </a:rPr>
              <a:t>de Tabasco, </a:t>
            </a:r>
            <a:r>
              <a:rPr sz="682" spc="-51" dirty="0">
                <a:latin typeface="Arial Narrow"/>
                <a:cs typeface="Arial Narrow"/>
              </a:rPr>
              <a:t> </a:t>
            </a:r>
            <a:r>
              <a:rPr sz="682" spc="-3" dirty="0">
                <a:latin typeface="Arial Narrow"/>
                <a:cs typeface="Arial Narrow"/>
              </a:rPr>
              <a:t>i</a:t>
            </a:r>
            <a:r>
              <a:rPr sz="682" dirty="0">
                <a:latin typeface="Arial Narrow"/>
                <a:cs typeface="Arial Narrow"/>
              </a:rPr>
              <a:t>nic</a:t>
            </a:r>
            <a:r>
              <a:rPr sz="682" spc="-3" dirty="0">
                <a:latin typeface="Arial Narrow"/>
                <a:cs typeface="Arial Narrow"/>
              </a:rPr>
              <a:t>i</a:t>
            </a:r>
            <a:r>
              <a:rPr sz="682" spc="3" dirty="0">
                <a:latin typeface="Arial Narrow"/>
                <a:cs typeface="Arial Narrow"/>
              </a:rPr>
              <a:t>a </a:t>
            </a:r>
            <a:r>
              <a:rPr sz="682" spc="-37" dirty="0">
                <a:latin typeface="Arial Narrow"/>
                <a:cs typeface="Arial Narrow"/>
              </a:rPr>
              <a:t> </a:t>
            </a:r>
            <a:r>
              <a:rPr sz="682" spc="3" dirty="0">
                <a:latin typeface="Arial Narrow"/>
                <a:cs typeface="Arial Narrow"/>
              </a:rPr>
              <a:t>el </a:t>
            </a:r>
            <a:r>
              <a:rPr sz="682" spc="-44" dirty="0">
                <a:latin typeface="Arial Narrow"/>
                <a:cs typeface="Arial Narrow"/>
              </a:rPr>
              <a:t> </a:t>
            </a:r>
            <a:r>
              <a:rPr sz="682" spc="3" dirty="0">
                <a:latin typeface="Arial Narrow"/>
                <a:cs typeface="Arial Narrow"/>
              </a:rPr>
              <a:t>registro </a:t>
            </a:r>
            <a:r>
              <a:rPr sz="682" spc="-41" dirty="0">
                <a:latin typeface="Arial Narrow"/>
                <a:cs typeface="Arial Narrow"/>
              </a:rPr>
              <a:t> </a:t>
            </a:r>
            <a:r>
              <a:rPr sz="682" spc="-3" dirty="0">
                <a:latin typeface="Arial Narrow"/>
                <a:cs typeface="Arial Narrow"/>
              </a:rPr>
              <a:t>d</a:t>
            </a:r>
            <a:r>
              <a:rPr sz="682" spc="3" dirty="0">
                <a:latin typeface="Arial Narrow"/>
                <a:cs typeface="Arial Narrow"/>
              </a:rPr>
              <a:t>e reco</a:t>
            </a:r>
            <a:r>
              <a:rPr sz="682" spc="-3" dirty="0">
                <a:latin typeface="Arial Narrow"/>
                <a:cs typeface="Arial Narrow"/>
              </a:rPr>
              <a:t>l</a:t>
            </a:r>
            <a:r>
              <a:rPr sz="682" dirty="0">
                <a:latin typeface="Arial Narrow"/>
                <a:cs typeface="Arial Narrow"/>
              </a:rPr>
              <a:t>e</a:t>
            </a:r>
            <a:r>
              <a:rPr sz="682" spc="3" dirty="0">
                <a:latin typeface="Arial Narrow"/>
                <a:cs typeface="Arial Narrow"/>
              </a:rPr>
              <a:t>cción</a:t>
            </a:r>
            <a:r>
              <a:rPr sz="682" spc="20" dirty="0">
                <a:latin typeface="Arial Narrow"/>
                <a:cs typeface="Arial Narrow"/>
              </a:rPr>
              <a:t> </a:t>
            </a:r>
            <a:r>
              <a:rPr sz="682" spc="3" dirty="0">
                <a:latin typeface="Arial Narrow"/>
                <a:cs typeface="Arial Narrow"/>
              </a:rPr>
              <a:t>y,</a:t>
            </a:r>
            <a:r>
              <a:rPr sz="682" spc="20" dirty="0">
                <a:latin typeface="Arial Narrow"/>
                <a:cs typeface="Arial Narrow"/>
              </a:rPr>
              <a:t> </a:t>
            </a:r>
            <a:r>
              <a:rPr sz="682" spc="3" dirty="0">
                <a:latin typeface="Arial Narrow"/>
                <a:cs typeface="Arial Narrow"/>
              </a:rPr>
              <a:t>en</a:t>
            </a:r>
            <a:r>
              <a:rPr sz="682" spc="20" dirty="0">
                <a:latin typeface="Arial Narrow"/>
                <a:cs typeface="Arial Narrow"/>
              </a:rPr>
              <a:t> </a:t>
            </a:r>
            <a:r>
              <a:rPr sz="682" spc="3" dirty="0">
                <a:latin typeface="Arial Narrow"/>
                <a:cs typeface="Arial Narrow"/>
              </a:rPr>
              <a:t>su</a:t>
            </a:r>
            <a:r>
              <a:rPr sz="682" spc="20" dirty="0">
                <a:latin typeface="Arial Narrow"/>
                <a:cs typeface="Arial Narrow"/>
              </a:rPr>
              <a:t> </a:t>
            </a:r>
            <a:r>
              <a:rPr sz="682" spc="3" dirty="0">
                <a:latin typeface="Arial Narrow"/>
                <a:cs typeface="Arial Narrow"/>
              </a:rPr>
              <a:t>cas</a:t>
            </a:r>
            <a:r>
              <a:rPr sz="682" spc="7" dirty="0">
                <a:latin typeface="Arial Narrow"/>
                <a:cs typeface="Arial Narrow"/>
              </a:rPr>
              <a:t>o</a:t>
            </a:r>
            <a:r>
              <a:rPr sz="682" dirty="0">
                <a:latin typeface="Arial Narrow"/>
                <a:cs typeface="Arial Narrow"/>
              </a:rPr>
              <a:t>,</a:t>
            </a:r>
            <a:r>
              <a:rPr sz="682" spc="20" dirty="0">
                <a:latin typeface="Arial Narrow"/>
                <a:cs typeface="Arial Narrow"/>
              </a:rPr>
              <a:t> </a:t>
            </a:r>
            <a:r>
              <a:rPr sz="682" spc="-3" dirty="0">
                <a:latin typeface="Arial Narrow"/>
                <a:cs typeface="Arial Narrow"/>
              </a:rPr>
              <a:t>i</a:t>
            </a:r>
            <a:r>
              <a:rPr sz="682" dirty="0">
                <a:latin typeface="Arial Narrow"/>
                <a:cs typeface="Arial Narrow"/>
              </a:rPr>
              <a:t>n</a:t>
            </a:r>
            <a:r>
              <a:rPr sz="682" spc="3" dirty="0">
                <a:latin typeface="Arial Narrow"/>
                <a:cs typeface="Arial Narrow"/>
              </a:rPr>
              <a:t>tercamb</a:t>
            </a:r>
            <a:r>
              <a:rPr sz="682" spc="-3" dirty="0">
                <a:latin typeface="Arial Narrow"/>
                <a:cs typeface="Arial Narrow"/>
              </a:rPr>
              <a:t>i</a:t>
            </a:r>
            <a:r>
              <a:rPr sz="682" dirty="0">
                <a:latin typeface="Arial Narrow"/>
                <a:cs typeface="Arial Narrow"/>
              </a:rPr>
              <a:t>o,</a:t>
            </a:r>
            <a:r>
              <a:rPr sz="682" spc="20" dirty="0">
                <a:latin typeface="Arial Narrow"/>
                <a:cs typeface="Arial Narrow"/>
              </a:rPr>
              <a:t> </a:t>
            </a:r>
            <a:r>
              <a:rPr sz="682" spc="3" dirty="0">
                <a:latin typeface="Arial Narrow"/>
                <a:cs typeface="Arial Narrow"/>
              </a:rPr>
              <a:t>de</a:t>
            </a:r>
            <a:r>
              <a:rPr sz="682" spc="20" dirty="0">
                <a:latin typeface="Arial Narrow"/>
                <a:cs typeface="Arial Narrow"/>
              </a:rPr>
              <a:t> </a:t>
            </a:r>
            <a:r>
              <a:rPr sz="682" spc="3" dirty="0">
                <a:latin typeface="Arial Narrow"/>
                <a:cs typeface="Arial Narrow"/>
              </a:rPr>
              <a:t>p</a:t>
            </a:r>
            <a:r>
              <a:rPr sz="682" dirty="0">
                <a:latin typeface="Arial Narrow"/>
                <a:cs typeface="Arial Narrow"/>
              </a:rPr>
              <a:t>aq</a:t>
            </a:r>
            <a:r>
              <a:rPr sz="682" spc="3" dirty="0">
                <a:latin typeface="Arial Narrow"/>
                <a:cs typeface="Arial Narrow"/>
              </a:rPr>
              <a:t>uetes,</a:t>
            </a:r>
            <a:r>
              <a:rPr sz="682" spc="24" dirty="0">
                <a:latin typeface="Arial Narrow"/>
                <a:cs typeface="Arial Narrow"/>
              </a:rPr>
              <a:t> </a:t>
            </a:r>
            <a:r>
              <a:rPr sz="682" spc="3" dirty="0">
                <a:latin typeface="Arial Narrow"/>
                <a:cs typeface="Arial Narrow"/>
              </a:rPr>
              <a:t>docum</a:t>
            </a:r>
            <a:r>
              <a:rPr sz="682" dirty="0">
                <a:latin typeface="Arial Narrow"/>
                <a:cs typeface="Arial Narrow"/>
              </a:rPr>
              <a:t>en</a:t>
            </a:r>
            <a:r>
              <a:rPr sz="682" spc="3" dirty="0">
                <a:latin typeface="Arial Narrow"/>
                <a:cs typeface="Arial Narrow"/>
              </a:rPr>
              <a:t>tos</a:t>
            </a:r>
            <a:r>
              <a:rPr sz="682" spc="24" dirty="0">
                <a:latin typeface="Arial Narrow"/>
                <a:cs typeface="Arial Narrow"/>
              </a:rPr>
              <a:t> </a:t>
            </a:r>
            <a:r>
              <a:rPr sz="682" spc="3" dirty="0">
                <a:latin typeface="Arial Narrow"/>
                <a:cs typeface="Arial Narrow"/>
              </a:rPr>
              <a:t>y/o</a:t>
            </a:r>
            <a:r>
              <a:rPr sz="682" spc="20" dirty="0">
                <a:latin typeface="Arial Narrow"/>
                <a:cs typeface="Arial Narrow"/>
              </a:rPr>
              <a:t> </a:t>
            </a:r>
            <a:r>
              <a:rPr sz="682" spc="3" dirty="0">
                <a:latin typeface="Arial Narrow"/>
                <a:cs typeface="Arial Narrow"/>
              </a:rPr>
              <a:t>mat</a:t>
            </a:r>
            <a:r>
              <a:rPr sz="682" dirty="0">
                <a:latin typeface="Arial Narrow"/>
                <a:cs typeface="Arial Narrow"/>
              </a:rPr>
              <a:t>e</a:t>
            </a:r>
            <a:r>
              <a:rPr sz="682" spc="3" dirty="0">
                <a:latin typeface="Arial Narrow"/>
                <a:cs typeface="Arial Narrow"/>
              </a:rPr>
              <a:t>r</a:t>
            </a:r>
            <a:r>
              <a:rPr sz="682" spc="-3" dirty="0">
                <a:latin typeface="Arial Narrow"/>
                <a:cs typeface="Arial Narrow"/>
              </a:rPr>
              <a:t>i</a:t>
            </a:r>
            <a:r>
              <a:rPr sz="682" dirty="0">
                <a:latin typeface="Arial Narrow"/>
                <a:cs typeface="Arial Narrow"/>
              </a:rPr>
              <a:t>a</a:t>
            </a:r>
            <a:r>
              <a:rPr sz="682" spc="-3" dirty="0">
                <a:latin typeface="Arial Narrow"/>
                <a:cs typeface="Arial Narrow"/>
              </a:rPr>
              <a:t>l</a:t>
            </a:r>
            <a:r>
              <a:rPr sz="682" dirty="0">
                <a:latin typeface="Arial Narrow"/>
                <a:cs typeface="Arial Narrow"/>
              </a:rPr>
              <a:t>e</a:t>
            </a:r>
            <a:r>
              <a:rPr sz="682" spc="3" dirty="0">
                <a:latin typeface="Arial Narrow"/>
                <a:cs typeface="Arial Narrow"/>
              </a:rPr>
              <a:t>s</a:t>
            </a:r>
            <a:r>
              <a:rPr sz="682" spc="24" dirty="0">
                <a:latin typeface="Arial Narrow"/>
                <a:cs typeface="Arial Narrow"/>
              </a:rPr>
              <a:t> </a:t>
            </a:r>
            <a:r>
              <a:rPr sz="682" spc="3" dirty="0">
                <a:latin typeface="Arial Narrow"/>
                <a:cs typeface="Arial Narrow"/>
              </a:rPr>
              <a:t>e</a:t>
            </a:r>
            <a:r>
              <a:rPr sz="682" spc="-3" dirty="0">
                <a:latin typeface="Arial Narrow"/>
                <a:cs typeface="Arial Narrow"/>
              </a:rPr>
              <a:t>l</a:t>
            </a:r>
            <a:r>
              <a:rPr sz="682" spc="3" dirty="0">
                <a:latin typeface="Arial Narrow"/>
                <a:cs typeface="Arial Narrow"/>
              </a:rPr>
              <a:t>ectorales</a:t>
            </a:r>
            <a:r>
              <a:rPr sz="682" spc="20" dirty="0">
                <a:latin typeface="Arial Narrow"/>
                <a:cs typeface="Arial Narrow"/>
              </a:rPr>
              <a:t> </a:t>
            </a:r>
            <a:r>
              <a:rPr sz="682" spc="3" dirty="0">
                <a:latin typeface="Arial Narrow"/>
                <a:cs typeface="Arial Narrow"/>
              </a:rPr>
              <a:t>ob</a:t>
            </a:r>
            <a:r>
              <a:rPr sz="682" spc="-3" dirty="0">
                <a:latin typeface="Arial Narrow"/>
                <a:cs typeface="Arial Narrow"/>
              </a:rPr>
              <a:t>j</a:t>
            </a:r>
            <a:r>
              <a:rPr sz="682" spc="3" dirty="0">
                <a:latin typeface="Arial Narrow"/>
                <a:cs typeface="Arial Narrow"/>
              </a:rPr>
              <a:t>eto</a:t>
            </a:r>
            <a:r>
              <a:rPr sz="682" spc="20" dirty="0">
                <a:latin typeface="Arial Narrow"/>
                <a:cs typeface="Arial Narrow"/>
              </a:rPr>
              <a:t> </a:t>
            </a:r>
            <a:r>
              <a:rPr sz="682" spc="3" dirty="0">
                <a:latin typeface="Arial Narrow"/>
                <a:cs typeface="Arial Narrow"/>
              </a:rPr>
              <a:t>de</a:t>
            </a:r>
            <a:r>
              <a:rPr sz="682" spc="20" dirty="0">
                <a:latin typeface="Arial Narrow"/>
                <a:cs typeface="Arial Narrow"/>
              </a:rPr>
              <a:t> </a:t>
            </a:r>
            <a:r>
              <a:rPr sz="682" spc="3" dirty="0">
                <a:latin typeface="Arial Narrow"/>
                <a:cs typeface="Arial Narrow"/>
              </a:rPr>
              <a:t>u</a:t>
            </a:r>
            <a:r>
              <a:rPr sz="682" dirty="0">
                <a:latin typeface="Arial Narrow"/>
                <a:cs typeface="Arial Narrow"/>
              </a:rPr>
              <a:t>n</a:t>
            </a:r>
            <a:r>
              <a:rPr sz="682" spc="3" dirty="0">
                <a:latin typeface="Arial Narrow"/>
                <a:cs typeface="Arial Narrow"/>
              </a:rPr>
              <a:t>a</a:t>
            </a:r>
            <a:r>
              <a:rPr sz="682" spc="20" dirty="0">
                <a:latin typeface="Arial Narrow"/>
                <a:cs typeface="Arial Narrow"/>
              </a:rPr>
              <a:t> </a:t>
            </a:r>
            <a:r>
              <a:rPr sz="682" spc="3" dirty="0">
                <a:latin typeface="Arial Narrow"/>
                <a:cs typeface="Arial Narrow"/>
              </a:rPr>
              <a:t>entrega</a:t>
            </a:r>
            <a:r>
              <a:rPr sz="682" spc="20" dirty="0">
                <a:latin typeface="Arial Narrow"/>
                <a:cs typeface="Arial Narrow"/>
              </a:rPr>
              <a:t> </a:t>
            </a:r>
            <a:r>
              <a:rPr sz="682" spc="3" dirty="0">
                <a:latin typeface="Arial Narrow"/>
                <a:cs typeface="Arial Narrow"/>
              </a:rPr>
              <a:t>d</a:t>
            </a:r>
            <a:r>
              <a:rPr sz="682" spc="-3" dirty="0">
                <a:latin typeface="Arial Narrow"/>
                <a:cs typeface="Arial Narrow"/>
              </a:rPr>
              <a:t>i</a:t>
            </a:r>
            <a:r>
              <a:rPr sz="682" spc="3" dirty="0">
                <a:latin typeface="Arial Narrow"/>
                <a:cs typeface="Arial Narrow"/>
              </a:rPr>
              <a:t>st</a:t>
            </a:r>
            <a:r>
              <a:rPr sz="682" spc="-3" dirty="0">
                <a:latin typeface="Arial Narrow"/>
                <a:cs typeface="Arial Narrow"/>
              </a:rPr>
              <a:t>i</a:t>
            </a:r>
            <a:r>
              <a:rPr sz="682" spc="3" dirty="0">
                <a:latin typeface="Arial Narrow"/>
                <a:cs typeface="Arial Narrow"/>
              </a:rPr>
              <a:t>nta, co</a:t>
            </a:r>
            <a:r>
              <a:rPr sz="682" dirty="0">
                <a:latin typeface="Arial Narrow"/>
                <a:cs typeface="Arial Narrow"/>
              </a:rPr>
              <a:t>r</a:t>
            </a:r>
            <a:r>
              <a:rPr sz="682" spc="3" dirty="0">
                <a:latin typeface="Arial Narrow"/>
                <a:cs typeface="Arial Narrow"/>
              </a:rPr>
              <a:t>resp</a:t>
            </a:r>
            <a:r>
              <a:rPr sz="682" dirty="0">
                <a:latin typeface="Arial Narrow"/>
                <a:cs typeface="Arial Narrow"/>
              </a:rPr>
              <a:t>on</a:t>
            </a:r>
            <a:r>
              <a:rPr sz="682" spc="3" dirty="0">
                <a:latin typeface="Arial Narrow"/>
                <a:cs typeface="Arial Narrow"/>
              </a:rPr>
              <a:t>d</a:t>
            </a:r>
            <a:r>
              <a:rPr sz="682" spc="-3" dirty="0">
                <a:latin typeface="Arial Narrow"/>
                <a:cs typeface="Arial Narrow"/>
              </a:rPr>
              <a:t>i</a:t>
            </a:r>
            <a:r>
              <a:rPr sz="682" spc="3" dirty="0">
                <a:latin typeface="Arial Narrow"/>
                <a:cs typeface="Arial Narrow"/>
              </a:rPr>
              <a:t>entes a este</a:t>
            </a:r>
            <a:r>
              <a:rPr sz="682" spc="7" dirty="0">
                <a:latin typeface="Arial Narrow"/>
                <a:cs typeface="Arial Narrow"/>
              </a:rPr>
              <a:t> </a:t>
            </a:r>
            <a:r>
              <a:rPr sz="682" dirty="0">
                <a:latin typeface="Arial Narrow"/>
                <a:cs typeface="Arial Narrow"/>
              </a:rPr>
              <a:t>C</a:t>
            </a:r>
            <a:r>
              <a:rPr sz="682" spc="3" dirty="0">
                <a:latin typeface="Arial Narrow"/>
                <a:cs typeface="Arial Narrow"/>
              </a:rPr>
              <a:t>ons</a:t>
            </a:r>
            <a:r>
              <a:rPr sz="682" dirty="0">
                <a:latin typeface="Arial Narrow"/>
                <a:cs typeface="Arial Narrow"/>
              </a:rPr>
              <a:t>e</a:t>
            </a:r>
            <a:r>
              <a:rPr sz="682" spc="-7" dirty="0">
                <a:latin typeface="Arial Narrow"/>
                <a:cs typeface="Arial Narrow"/>
              </a:rPr>
              <a:t>j</a:t>
            </a:r>
            <a:r>
              <a:rPr sz="682" spc="3" dirty="0">
                <a:latin typeface="Arial Narrow"/>
                <a:cs typeface="Arial Narrow"/>
              </a:rPr>
              <a:t>o.</a:t>
            </a:r>
            <a:endParaRPr sz="682" dirty="0">
              <a:latin typeface="Arial Narrow"/>
              <a:cs typeface="Arial Narrow"/>
            </a:endParaRPr>
          </a:p>
          <a:p>
            <a:pPr>
              <a:lnSpc>
                <a:spcPts val="886"/>
              </a:lnSpc>
              <a:spcBef>
                <a:spcPts val="37"/>
              </a:spcBef>
            </a:pPr>
            <a:endParaRPr sz="886" dirty="0"/>
          </a:p>
          <a:p>
            <a:pPr marL="8659" marR="9525" indent="433" algn="just">
              <a:lnSpc>
                <a:spcPct val="113100"/>
              </a:lnSpc>
            </a:pPr>
            <a:r>
              <a:rPr sz="682" spc="3" dirty="0">
                <a:latin typeface="Arial Narrow"/>
                <a:cs typeface="Arial Narrow"/>
              </a:rPr>
              <a:t>El</a:t>
            </a:r>
            <a:r>
              <a:rPr sz="682" spc="24" dirty="0">
                <a:latin typeface="Arial Narrow"/>
                <a:cs typeface="Arial Narrow"/>
              </a:rPr>
              <a:t> </a:t>
            </a:r>
            <a:r>
              <a:rPr sz="682" spc="3" dirty="0">
                <a:latin typeface="Arial Narrow"/>
                <a:cs typeface="Arial Narrow"/>
              </a:rPr>
              <a:t>pers</a:t>
            </a:r>
            <a:r>
              <a:rPr sz="682" dirty="0">
                <a:latin typeface="Arial Narrow"/>
                <a:cs typeface="Arial Narrow"/>
              </a:rPr>
              <a:t>o</a:t>
            </a:r>
            <a:r>
              <a:rPr sz="682" spc="3" dirty="0">
                <a:latin typeface="Arial Narrow"/>
                <a:cs typeface="Arial Narrow"/>
              </a:rPr>
              <a:t>nal</a:t>
            </a:r>
            <a:r>
              <a:rPr sz="682" spc="24" dirty="0">
                <a:latin typeface="Arial Narrow"/>
                <a:cs typeface="Arial Narrow"/>
              </a:rPr>
              <a:t> </a:t>
            </a:r>
            <a:r>
              <a:rPr sz="682" spc="3" dirty="0">
                <a:latin typeface="Arial Narrow"/>
                <a:cs typeface="Arial Narrow"/>
              </a:rPr>
              <a:t>actuante</a:t>
            </a:r>
            <a:r>
              <a:rPr sz="682" spc="27" dirty="0">
                <a:latin typeface="Arial Narrow"/>
                <a:cs typeface="Arial Narrow"/>
              </a:rPr>
              <a:t> </a:t>
            </a:r>
            <a:r>
              <a:rPr sz="682" spc="3" dirty="0">
                <a:latin typeface="Arial Narrow"/>
                <a:cs typeface="Arial Narrow"/>
              </a:rPr>
              <a:t>ref</a:t>
            </a:r>
            <a:r>
              <a:rPr sz="682" spc="-3" dirty="0">
                <a:latin typeface="Arial Narrow"/>
                <a:cs typeface="Arial Narrow"/>
              </a:rPr>
              <a:t>i</a:t>
            </a:r>
            <a:r>
              <a:rPr sz="682" dirty="0">
                <a:latin typeface="Arial Narrow"/>
                <a:cs typeface="Arial Narrow"/>
              </a:rPr>
              <a:t>e</a:t>
            </a:r>
            <a:r>
              <a:rPr sz="682" spc="3" dirty="0">
                <a:latin typeface="Arial Narrow"/>
                <a:cs typeface="Arial Narrow"/>
              </a:rPr>
              <a:t>re</a:t>
            </a:r>
            <a:r>
              <a:rPr sz="682" spc="27" dirty="0">
                <a:latin typeface="Arial Narrow"/>
                <a:cs typeface="Arial Narrow"/>
              </a:rPr>
              <a:t> </a:t>
            </a:r>
            <a:r>
              <a:rPr sz="682" spc="3" dirty="0">
                <a:latin typeface="Arial Narrow"/>
                <a:cs typeface="Arial Narrow"/>
              </a:rPr>
              <a:t>q</a:t>
            </a:r>
            <a:r>
              <a:rPr sz="682" dirty="0">
                <a:latin typeface="Arial Narrow"/>
                <a:cs typeface="Arial Narrow"/>
              </a:rPr>
              <a:t>u</a:t>
            </a:r>
            <a:r>
              <a:rPr sz="682" spc="3" dirty="0">
                <a:latin typeface="Arial Narrow"/>
                <a:cs typeface="Arial Narrow"/>
              </a:rPr>
              <a:t>e</a:t>
            </a:r>
            <a:r>
              <a:rPr sz="682" spc="24" dirty="0">
                <a:latin typeface="Arial Narrow"/>
                <a:cs typeface="Arial Narrow"/>
              </a:rPr>
              <a:t> </a:t>
            </a:r>
            <a:r>
              <a:rPr sz="682" spc="3" dirty="0">
                <a:latin typeface="Arial Narrow"/>
                <a:cs typeface="Arial Narrow"/>
              </a:rPr>
              <a:t>para</a:t>
            </a:r>
            <a:r>
              <a:rPr sz="682" spc="27" dirty="0">
                <a:latin typeface="Arial Narrow"/>
                <a:cs typeface="Arial Narrow"/>
              </a:rPr>
              <a:t> </a:t>
            </a:r>
            <a:r>
              <a:rPr sz="682" spc="3" dirty="0">
                <a:latin typeface="Arial Narrow"/>
                <a:cs typeface="Arial Narrow"/>
              </a:rPr>
              <a:t>hacer</a:t>
            </a:r>
            <a:r>
              <a:rPr sz="682" spc="27" dirty="0">
                <a:latin typeface="Arial Narrow"/>
                <a:cs typeface="Arial Narrow"/>
              </a:rPr>
              <a:t> </a:t>
            </a:r>
            <a:r>
              <a:rPr sz="682" spc="3" dirty="0">
                <a:latin typeface="Arial Narrow"/>
                <a:cs typeface="Arial Narrow"/>
              </a:rPr>
              <a:t>constar</a:t>
            </a:r>
            <a:r>
              <a:rPr sz="682" spc="44" dirty="0">
                <a:latin typeface="Arial Narrow"/>
                <a:cs typeface="Arial Narrow"/>
              </a:rPr>
              <a:t> </a:t>
            </a:r>
            <a:r>
              <a:rPr sz="682" spc="3" dirty="0">
                <a:latin typeface="Arial Narrow"/>
                <a:cs typeface="Arial Narrow"/>
              </a:rPr>
              <a:t>de</a:t>
            </a:r>
            <a:r>
              <a:rPr sz="682" spc="27" dirty="0">
                <a:latin typeface="Arial Narrow"/>
                <a:cs typeface="Arial Narrow"/>
              </a:rPr>
              <a:t> </a:t>
            </a:r>
            <a:r>
              <a:rPr sz="682" spc="3" dirty="0">
                <a:latin typeface="Arial Narrow"/>
                <a:cs typeface="Arial Narrow"/>
              </a:rPr>
              <a:t>forma</a:t>
            </a:r>
            <a:r>
              <a:rPr sz="682" spc="27" dirty="0">
                <a:latin typeface="Arial Narrow"/>
                <a:cs typeface="Arial Narrow"/>
              </a:rPr>
              <a:t> </a:t>
            </a:r>
            <a:r>
              <a:rPr sz="682" spc="3" dirty="0">
                <a:latin typeface="Arial Narrow"/>
                <a:cs typeface="Arial Narrow"/>
              </a:rPr>
              <a:t>circunstanc</a:t>
            </a:r>
            <a:r>
              <a:rPr sz="682" spc="-3" dirty="0">
                <a:latin typeface="Arial Narrow"/>
                <a:cs typeface="Arial Narrow"/>
              </a:rPr>
              <a:t>i</a:t>
            </a:r>
            <a:r>
              <a:rPr sz="682" spc="3" dirty="0">
                <a:latin typeface="Arial Narrow"/>
                <a:cs typeface="Arial Narrow"/>
              </a:rPr>
              <a:t>ada</a:t>
            </a:r>
            <a:r>
              <a:rPr sz="682" spc="27" dirty="0">
                <a:latin typeface="Arial Narrow"/>
                <a:cs typeface="Arial Narrow"/>
              </a:rPr>
              <a:t> </a:t>
            </a:r>
            <a:r>
              <a:rPr sz="682" spc="3" dirty="0">
                <a:latin typeface="Arial Narrow"/>
                <a:cs typeface="Arial Narrow"/>
              </a:rPr>
              <a:t>los</a:t>
            </a:r>
            <a:r>
              <a:rPr sz="682" spc="27" dirty="0">
                <a:latin typeface="Arial Narrow"/>
                <a:cs typeface="Arial Narrow"/>
              </a:rPr>
              <a:t> </a:t>
            </a:r>
            <a:r>
              <a:rPr sz="682" spc="3" dirty="0">
                <a:latin typeface="Arial Narrow"/>
                <a:cs typeface="Arial Narrow"/>
              </a:rPr>
              <a:t>hec</a:t>
            </a:r>
            <a:r>
              <a:rPr sz="682" dirty="0">
                <a:latin typeface="Arial Narrow"/>
                <a:cs typeface="Arial Narrow"/>
              </a:rPr>
              <a:t>ho</a:t>
            </a:r>
            <a:r>
              <a:rPr sz="682" spc="3" dirty="0">
                <a:latin typeface="Arial Narrow"/>
                <a:cs typeface="Arial Narrow"/>
              </a:rPr>
              <a:t>s</a:t>
            </a:r>
            <a:r>
              <a:rPr sz="682" spc="27" dirty="0">
                <a:latin typeface="Arial Narrow"/>
                <a:cs typeface="Arial Narrow"/>
              </a:rPr>
              <a:t> </a:t>
            </a:r>
            <a:r>
              <a:rPr sz="682" spc="3" dirty="0">
                <a:latin typeface="Arial Narrow"/>
                <a:cs typeface="Arial Narrow"/>
              </a:rPr>
              <a:t>observados</a:t>
            </a:r>
            <a:r>
              <a:rPr sz="682" spc="27" dirty="0">
                <a:latin typeface="Arial Narrow"/>
                <a:cs typeface="Arial Narrow"/>
              </a:rPr>
              <a:t> </a:t>
            </a:r>
            <a:r>
              <a:rPr sz="682" spc="3" dirty="0">
                <a:latin typeface="Arial Narrow"/>
                <a:cs typeface="Arial Narrow"/>
              </a:rPr>
              <a:t>d</a:t>
            </a:r>
            <a:r>
              <a:rPr sz="682" dirty="0">
                <a:latin typeface="Arial Narrow"/>
                <a:cs typeface="Arial Narrow"/>
              </a:rPr>
              <a:t>u</a:t>
            </a:r>
            <a:r>
              <a:rPr sz="682" spc="3" dirty="0">
                <a:latin typeface="Arial Narrow"/>
                <a:cs typeface="Arial Narrow"/>
              </a:rPr>
              <a:t>rante</a:t>
            </a:r>
            <a:r>
              <a:rPr sz="682" spc="27" dirty="0">
                <a:latin typeface="Arial Narrow"/>
                <a:cs typeface="Arial Narrow"/>
              </a:rPr>
              <a:t> </a:t>
            </a:r>
            <a:r>
              <a:rPr sz="682" spc="3" dirty="0">
                <a:latin typeface="Arial Narrow"/>
                <a:cs typeface="Arial Narrow"/>
              </a:rPr>
              <a:t>el</a:t>
            </a:r>
            <a:r>
              <a:rPr sz="682" spc="24" dirty="0">
                <a:latin typeface="Arial Narrow"/>
                <a:cs typeface="Arial Narrow"/>
              </a:rPr>
              <a:t> </a:t>
            </a:r>
            <a:r>
              <a:rPr sz="682" spc="3" dirty="0">
                <a:latin typeface="Arial Narrow"/>
                <a:cs typeface="Arial Narrow"/>
              </a:rPr>
              <a:t>d</a:t>
            </a:r>
            <a:r>
              <a:rPr sz="682" dirty="0">
                <a:latin typeface="Arial Narrow"/>
                <a:cs typeface="Arial Narrow"/>
              </a:rPr>
              <a:t>e</a:t>
            </a:r>
            <a:r>
              <a:rPr sz="682" spc="3" dirty="0">
                <a:latin typeface="Arial Narrow"/>
                <a:cs typeface="Arial Narrow"/>
              </a:rPr>
              <a:t>sarro</a:t>
            </a:r>
            <a:r>
              <a:rPr sz="682" spc="-3" dirty="0">
                <a:latin typeface="Arial Narrow"/>
                <a:cs typeface="Arial Narrow"/>
              </a:rPr>
              <a:t>l</a:t>
            </a:r>
            <a:r>
              <a:rPr sz="682" spc="3" dirty="0">
                <a:latin typeface="Arial Narrow"/>
                <a:cs typeface="Arial Narrow"/>
              </a:rPr>
              <a:t>lo de</a:t>
            </a:r>
            <a:r>
              <a:rPr sz="682" spc="-20" dirty="0">
                <a:latin typeface="Arial Narrow"/>
                <a:cs typeface="Arial Narrow"/>
              </a:rPr>
              <a:t> </a:t>
            </a:r>
            <a:r>
              <a:rPr sz="682" spc="-3" dirty="0">
                <a:latin typeface="Arial Narrow"/>
                <a:cs typeface="Arial Narrow"/>
              </a:rPr>
              <a:t>l</a:t>
            </a:r>
            <a:r>
              <a:rPr sz="682" spc="3" dirty="0">
                <a:latin typeface="Arial Narrow"/>
                <a:cs typeface="Arial Narrow"/>
              </a:rPr>
              <a:t>a</a:t>
            </a:r>
            <a:r>
              <a:rPr sz="682" spc="-24" dirty="0">
                <a:latin typeface="Arial Narrow"/>
                <a:cs typeface="Arial Narrow"/>
              </a:rPr>
              <a:t> </a:t>
            </a:r>
            <a:r>
              <a:rPr sz="682" spc="3" dirty="0">
                <a:latin typeface="Arial Narrow"/>
                <a:cs typeface="Arial Narrow"/>
              </a:rPr>
              <a:t>presente</a:t>
            </a:r>
            <a:r>
              <a:rPr sz="682" spc="-20" dirty="0">
                <a:latin typeface="Arial Narrow"/>
                <a:cs typeface="Arial Narrow"/>
              </a:rPr>
              <a:t> </a:t>
            </a:r>
            <a:r>
              <a:rPr sz="682" spc="3" dirty="0">
                <a:latin typeface="Arial Narrow"/>
                <a:cs typeface="Arial Narrow"/>
              </a:rPr>
              <a:t>d</a:t>
            </a:r>
            <a:r>
              <a:rPr sz="682" spc="-3" dirty="0">
                <a:latin typeface="Arial Narrow"/>
                <a:cs typeface="Arial Narrow"/>
              </a:rPr>
              <a:t>ili</a:t>
            </a:r>
            <a:r>
              <a:rPr sz="682" spc="3" dirty="0">
                <a:latin typeface="Arial Narrow"/>
                <a:cs typeface="Arial Narrow"/>
              </a:rPr>
              <a:t>gen</a:t>
            </a:r>
            <a:r>
              <a:rPr sz="682" dirty="0">
                <a:latin typeface="Arial Narrow"/>
                <a:cs typeface="Arial Narrow"/>
              </a:rPr>
              <a:t>c</a:t>
            </a:r>
            <a:r>
              <a:rPr sz="682" spc="-3" dirty="0">
                <a:latin typeface="Arial Narrow"/>
                <a:cs typeface="Arial Narrow"/>
              </a:rPr>
              <a:t>i</a:t>
            </a:r>
            <a:r>
              <a:rPr sz="682" spc="3" dirty="0">
                <a:latin typeface="Arial Narrow"/>
                <a:cs typeface="Arial Narrow"/>
              </a:rPr>
              <a:t>a,</a:t>
            </a:r>
            <a:r>
              <a:rPr sz="682" spc="-20" dirty="0">
                <a:latin typeface="Arial Narrow"/>
                <a:cs typeface="Arial Narrow"/>
              </a:rPr>
              <a:t> </a:t>
            </a:r>
            <a:r>
              <a:rPr sz="682" spc="3" dirty="0">
                <a:latin typeface="Arial Narrow"/>
                <a:cs typeface="Arial Narrow"/>
              </a:rPr>
              <a:t>en</a:t>
            </a:r>
            <a:r>
              <a:rPr sz="682" spc="-20" dirty="0">
                <a:latin typeface="Arial Narrow"/>
                <a:cs typeface="Arial Narrow"/>
              </a:rPr>
              <a:t> </a:t>
            </a:r>
            <a:r>
              <a:rPr sz="682" spc="3" dirty="0">
                <a:latin typeface="Arial Narrow"/>
                <a:cs typeface="Arial Narrow"/>
              </a:rPr>
              <a:t>el</a:t>
            </a:r>
            <a:r>
              <a:rPr sz="682" spc="-24" dirty="0">
                <a:latin typeface="Arial Narrow"/>
                <a:cs typeface="Arial Narrow"/>
              </a:rPr>
              <a:t> </a:t>
            </a:r>
            <a:r>
              <a:rPr sz="682" spc="7" dirty="0">
                <a:latin typeface="Arial Narrow"/>
                <a:cs typeface="Arial Narrow"/>
              </a:rPr>
              <a:t>A</a:t>
            </a:r>
            <a:r>
              <a:rPr sz="682" dirty="0">
                <a:latin typeface="Arial Narrow"/>
                <a:cs typeface="Arial Narrow"/>
              </a:rPr>
              <a:t>n</a:t>
            </a:r>
            <a:r>
              <a:rPr sz="682" spc="3" dirty="0">
                <a:latin typeface="Arial Narrow"/>
                <a:cs typeface="Arial Narrow"/>
              </a:rPr>
              <a:t>exo</a:t>
            </a:r>
            <a:r>
              <a:rPr sz="682" spc="-20" dirty="0">
                <a:latin typeface="Arial Narrow"/>
                <a:cs typeface="Arial Narrow"/>
              </a:rPr>
              <a:t> </a:t>
            </a:r>
            <a:r>
              <a:rPr sz="682" dirty="0">
                <a:latin typeface="Arial Narrow"/>
                <a:cs typeface="Arial Narrow"/>
              </a:rPr>
              <a:t>2,</a:t>
            </a:r>
            <a:r>
              <a:rPr sz="682" spc="-24" dirty="0">
                <a:latin typeface="Arial Narrow"/>
                <a:cs typeface="Arial Narrow"/>
              </a:rPr>
              <a:t> </a:t>
            </a:r>
            <a:r>
              <a:rPr sz="682" spc="3" dirty="0">
                <a:latin typeface="Arial Narrow"/>
                <a:cs typeface="Arial Narrow"/>
              </a:rPr>
              <a:t>a</a:t>
            </a:r>
            <a:r>
              <a:rPr sz="682" dirty="0">
                <a:latin typeface="Arial Narrow"/>
                <a:cs typeface="Arial Narrow"/>
              </a:rPr>
              <a:t>d</a:t>
            </a:r>
            <a:r>
              <a:rPr sz="682" spc="-3" dirty="0">
                <a:latin typeface="Arial Narrow"/>
                <a:cs typeface="Arial Narrow"/>
              </a:rPr>
              <a:t>j</a:t>
            </a:r>
            <a:r>
              <a:rPr sz="682" spc="3" dirty="0">
                <a:latin typeface="Arial Narrow"/>
                <a:cs typeface="Arial Narrow"/>
              </a:rPr>
              <a:t>unto</a:t>
            </a:r>
            <a:r>
              <a:rPr sz="682" spc="-20" dirty="0">
                <a:latin typeface="Arial Narrow"/>
                <a:cs typeface="Arial Narrow"/>
              </a:rPr>
              <a:t> </a:t>
            </a:r>
            <a:r>
              <a:rPr sz="682" spc="3" dirty="0">
                <a:latin typeface="Arial Narrow"/>
                <a:cs typeface="Arial Narrow"/>
              </a:rPr>
              <a:t>a</a:t>
            </a:r>
            <a:r>
              <a:rPr sz="682" spc="-20" dirty="0">
                <a:latin typeface="Arial Narrow"/>
                <a:cs typeface="Arial Narrow"/>
              </a:rPr>
              <a:t> </a:t>
            </a:r>
            <a:r>
              <a:rPr sz="682" spc="3" dirty="0">
                <a:latin typeface="Arial Narrow"/>
                <a:cs typeface="Arial Narrow"/>
              </a:rPr>
              <a:t>es</a:t>
            </a:r>
            <a:r>
              <a:rPr sz="682" spc="-3" dirty="0">
                <a:latin typeface="Arial Narrow"/>
                <a:cs typeface="Arial Narrow"/>
              </a:rPr>
              <a:t>t</a:t>
            </a:r>
            <a:r>
              <a:rPr sz="682" spc="3" dirty="0">
                <a:latin typeface="Arial Narrow"/>
                <a:cs typeface="Arial Narrow"/>
              </a:rPr>
              <a:t>e</a:t>
            </a:r>
            <a:r>
              <a:rPr sz="682" spc="-20" dirty="0">
                <a:latin typeface="Arial Narrow"/>
                <a:cs typeface="Arial Narrow"/>
              </a:rPr>
              <a:t> </a:t>
            </a:r>
            <a:r>
              <a:rPr sz="682" spc="3" dirty="0">
                <a:latin typeface="Arial Narrow"/>
                <a:cs typeface="Arial Narrow"/>
              </a:rPr>
              <a:t>docum</a:t>
            </a:r>
            <a:r>
              <a:rPr sz="682" dirty="0">
                <a:latin typeface="Arial Narrow"/>
                <a:cs typeface="Arial Narrow"/>
              </a:rPr>
              <a:t>en</a:t>
            </a:r>
            <a:r>
              <a:rPr sz="682" spc="3" dirty="0">
                <a:latin typeface="Arial Narrow"/>
                <a:cs typeface="Arial Narrow"/>
              </a:rPr>
              <a:t>to,</a:t>
            </a:r>
            <a:r>
              <a:rPr sz="682" spc="-20" dirty="0">
                <a:latin typeface="Arial Narrow"/>
                <a:cs typeface="Arial Narrow"/>
              </a:rPr>
              <a:t> </a:t>
            </a:r>
            <a:r>
              <a:rPr sz="682" spc="-3" dirty="0">
                <a:latin typeface="Arial Narrow"/>
                <a:cs typeface="Arial Narrow"/>
              </a:rPr>
              <a:t>s</a:t>
            </a:r>
            <a:r>
              <a:rPr sz="682" spc="3" dirty="0">
                <a:latin typeface="Arial Narrow"/>
                <a:cs typeface="Arial Narrow"/>
              </a:rPr>
              <a:t>e</a:t>
            </a:r>
            <a:r>
              <a:rPr sz="682" spc="-20" dirty="0">
                <a:latin typeface="Arial Narrow"/>
                <a:cs typeface="Arial Narrow"/>
              </a:rPr>
              <a:t> </a:t>
            </a:r>
            <a:r>
              <a:rPr sz="682" spc="3" dirty="0">
                <a:latin typeface="Arial Narrow"/>
                <a:cs typeface="Arial Narrow"/>
              </a:rPr>
              <a:t>descr</a:t>
            </a:r>
            <a:r>
              <a:rPr sz="682" spc="-3" dirty="0">
                <a:latin typeface="Arial Narrow"/>
                <a:cs typeface="Arial Narrow"/>
              </a:rPr>
              <a:t>i</a:t>
            </a:r>
            <a:r>
              <a:rPr sz="682" dirty="0">
                <a:latin typeface="Arial Narrow"/>
                <a:cs typeface="Arial Narrow"/>
              </a:rPr>
              <a:t>b</a:t>
            </a:r>
            <a:r>
              <a:rPr sz="682" spc="3" dirty="0">
                <a:latin typeface="Arial Narrow"/>
                <a:cs typeface="Arial Narrow"/>
              </a:rPr>
              <a:t>irán</a:t>
            </a:r>
            <a:r>
              <a:rPr sz="682" spc="-20" dirty="0">
                <a:latin typeface="Arial Narrow"/>
                <a:cs typeface="Arial Narrow"/>
              </a:rPr>
              <a:t> </a:t>
            </a:r>
            <a:r>
              <a:rPr sz="682" spc="-3" dirty="0">
                <a:latin typeface="Arial Narrow"/>
                <a:cs typeface="Arial Narrow"/>
              </a:rPr>
              <a:t>l</a:t>
            </a:r>
            <a:r>
              <a:rPr sz="682" dirty="0">
                <a:latin typeface="Arial Narrow"/>
                <a:cs typeface="Arial Narrow"/>
              </a:rPr>
              <a:t>a</a:t>
            </a:r>
            <a:r>
              <a:rPr sz="682" spc="3" dirty="0">
                <a:latin typeface="Arial Narrow"/>
                <a:cs typeface="Arial Narrow"/>
              </a:rPr>
              <a:t>s</a:t>
            </a:r>
            <a:r>
              <a:rPr sz="682" spc="-20" dirty="0">
                <a:latin typeface="Arial Narrow"/>
                <a:cs typeface="Arial Narrow"/>
              </a:rPr>
              <a:t> </a:t>
            </a:r>
            <a:r>
              <a:rPr sz="682" spc="3" dirty="0">
                <a:latin typeface="Arial Narrow"/>
                <a:cs typeface="Arial Narrow"/>
              </a:rPr>
              <a:t>circunstanc</a:t>
            </a:r>
            <a:r>
              <a:rPr sz="682" spc="-3" dirty="0">
                <a:latin typeface="Arial Narrow"/>
                <a:cs typeface="Arial Narrow"/>
              </a:rPr>
              <a:t>i</a:t>
            </a:r>
            <a:r>
              <a:rPr sz="682" spc="3" dirty="0">
                <a:latin typeface="Arial Narrow"/>
                <a:cs typeface="Arial Narrow"/>
              </a:rPr>
              <a:t>as</a:t>
            </a:r>
            <a:r>
              <a:rPr sz="682" spc="-20" dirty="0">
                <a:latin typeface="Arial Narrow"/>
                <a:cs typeface="Arial Narrow"/>
              </a:rPr>
              <a:t> </a:t>
            </a:r>
            <a:r>
              <a:rPr sz="682" spc="3" dirty="0">
                <a:latin typeface="Arial Narrow"/>
                <a:cs typeface="Arial Narrow"/>
              </a:rPr>
              <a:t>de</a:t>
            </a:r>
            <a:r>
              <a:rPr sz="682" spc="-20" dirty="0">
                <a:latin typeface="Arial Narrow"/>
                <a:cs typeface="Arial Narrow"/>
              </a:rPr>
              <a:t> </a:t>
            </a:r>
            <a:r>
              <a:rPr sz="682" spc="3" dirty="0">
                <a:latin typeface="Arial Narrow"/>
                <a:cs typeface="Arial Narrow"/>
              </a:rPr>
              <a:t>tiempo,</a:t>
            </a:r>
            <a:r>
              <a:rPr sz="682" spc="-20" dirty="0">
                <a:latin typeface="Arial Narrow"/>
                <a:cs typeface="Arial Narrow"/>
              </a:rPr>
              <a:t> </a:t>
            </a:r>
            <a:r>
              <a:rPr sz="682" spc="7" dirty="0">
                <a:latin typeface="Arial Narrow"/>
                <a:cs typeface="Arial Narrow"/>
              </a:rPr>
              <a:t>modo</a:t>
            </a:r>
            <a:r>
              <a:rPr sz="682" spc="-20" dirty="0">
                <a:latin typeface="Arial Narrow"/>
                <a:cs typeface="Arial Narrow"/>
              </a:rPr>
              <a:t> </a:t>
            </a:r>
            <a:r>
              <a:rPr sz="682" spc="3" dirty="0">
                <a:latin typeface="Arial Narrow"/>
                <a:cs typeface="Arial Narrow"/>
              </a:rPr>
              <a:t>y</a:t>
            </a:r>
            <a:r>
              <a:rPr sz="682" spc="-24" dirty="0">
                <a:latin typeface="Arial Narrow"/>
                <a:cs typeface="Arial Narrow"/>
              </a:rPr>
              <a:t> </a:t>
            </a:r>
            <a:r>
              <a:rPr sz="682" spc="-3" dirty="0">
                <a:latin typeface="Arial Narrow"/>
                <a:cs typeface="Arial Narrow"/>
              </a:rPr>
              <a:t>l</a:t>
            </a:r>
            <a:r>
              <a:rPr sz="682" dirty="0">
                <a:latin typeface="Arial Narrow"/>
                <a:cs typeface="Arial Narrow"/>
              </a:rPr>
              <a:t>u</a:t>
            </a:r>
            <a:r>
              <a:rPr sz="682" spc="3" dirty="0">
                <a:latin typeface="Arial Narrow"/>
                <a:cs typeface="Arial Narrow"/>
              </a:rPr>
              <a:t>gar, así </a:t>
            </a:r>
            <a:r>
              <a:rPr sz="682" spc="7" dirty="0">
                <a:latin typeface="Arial Narrow"/>
                <a:cs typeface="Arial Narrow"/>
              </a:rPr>
              <a:t>como</a:t>
            </a:r>
            <a:r>
              <a:rPr sz="682" spc="3" dirty="0">
                <a:latin typeface="Arial Narrow"/>
                <a:cs typeface="Arial Narrow"/>
              </a:rPr>
              <a:t> el estado en que se recolectan o, en su</a:t>
            </a:r>
            <a:r>
              <a:rPr sz="682" spc="7" dirty="0">
                <a:latin typeface="Arial Narrow"/>
                <a:cs typeface="Arial Narrow"/>
              </a:rPr>
              <a:t> </a:t>
            </a:r>
            <a:r>
              <a:rPr sz="682" spc="3" dirty="0">
                <a:latin typeface="Arial Narrow"/>
                <a:cs typeface="Arial Narrow"/>
              </a:rPr>
              <a:t>cas</a:t>
            </a:r>
            <a:r>
              <a:rPr sz="682" dirty="0">
                <a:latin typeface="Arial Narrow"/>
                <a:cs typeface="Arial Narrow"/>
              </a:rPr>
              <a:t>o, </a:t>
            </a:r>
            <a:r>
              <a:rPr sz="682" spc="3" dirty="0">
                <a:latin typeface="Arial Narrow"/>
                <a:cs typeface="Arial Narrow"/>
              </a:rPr>
              <a:t>intercambia</a:t>
            </a:r>
            <a:r>
              <a:rPr sz="682" dirty="0">
                <a:latin typeface="Arial Narrow"/>
                <a:cs typeface="Arial Narrow"/>
              </a:rPr>
              <a:t>n,</a:t>
            </a:r>
            <a:r>
              <a:rPr sz="682" spc="7" dirty="0">
                <a:latin typeface="Arial Narrow"/>
                <a:cs typeface="Arial Narrow"/>
              </a:rPr>
              <a:t> </a:t>
            </a:r>
            <a:r>
              <a:rPr sz="682" spc="3" dirty="0">
                <a:latin typeface="Arial Narrow"/>
                <a:cs typeface="Arial Narrow"/>
              </a:rPr>
              <a:t>los paq</a:t>
            </a:r>
            <a:r>
              <a:rPr sz="682" dirty="0">
                <a:latin typeface="Arial Narrow"/>
                <a:cs typeface="Arial Narrow"/>
              </a:rPr>
              <a:t>u</a:t>
            </a:r>
            <a:r>
              <a:rPr sz="682" spc="3" dirty="0">
                <a:latin typeface="Arial Narrow"/>
                <a:cs typeface="Arial Narrow"/>
              </a:rPr>
              <a:t>etes,</a:t>
            </a:r>
            <a:r>
              <a:rPr sz="682" spc="7" dirty="0">
                <a:latin typeface="Arial Narrow"/>
                <a:cs typeface="Arial Narrow"/>
              </a:rPr>
              <a:t> </a:t>
            </a:r>
            <a:r>
              <a:rPr sz="682" spc="3" dirty="0">
                <a:latin typeface="Arial Narrow"/>
                <a:cs typeface="Arial Narrow"/>
              </a:rPr>
              <a:t>docum</a:t>
            </a:r>
            <a:r>
              <a:rPr sz="682" dirty="0">
                <a:latin typeface="Arial Narrow"/>
                <a:cs typeface="Arial Narrow"/>
              </a:rPr>
              <a:t>en</a:t>
            </a:r>
            <a:r>
              <a:rPr sz="682" spc="3" dirty="0">
                <a:latin typeface="Arial Narrow"/>
                <a:cs typeface="Arial Narrow"/>
              </a:rPr>
              <a:t>tos y/o m</a:t>
            </a:r>
            <a:r>
              <a:rPr sz="682" dirty="0">
                <a:latin typeface="Arial Narrow"/>
                <a:cs typeface="Arial Narrow"/>
              </a:rPr>
              <a:t>a</a:t>
            </a:r>
            <a:r>
              <a:rPr sz="682" spc="3" dirty="0">
                <a:latin typeface="Arial Narrow"/>
                <a:cs typeface="Arial Narrow"/>
              </a:rPr>
              <a:t>ter</a:t>
            </a:r>
            <a:r>
              <a:rPr sz="682" spc="14" dirty="0">
                <a:latin typeface="Arial Narrow"/>
                <a:cs typeface="Arial Narrow"/>
              </a:rPr>
              <a:t>i</a:t>
            </a:r>
            <a:r>
              <a:rPr sz="682" dirty="0">
                <a:latin typeface="Arial Narrow"/>
                <a:cs typeface="Arial Narrow"/>
              </a:rPr>
              <a:t>a</a:t>
            </a:r>
            <a:r>
              <a:rPr sz="682" spc="3" dirty="0">
                <a:latin typeface="Arial Narrow"/>
                <a:cs typeface="Arial Narrow"/>
              </a:rPr>
              <a:t>les</a:t>
            </a:r>
            <a:r>
              <a:rPr sz="682" spc="7" dirty="0">
                <a:latin typeface="Arial Narrow"/>
                <a:cs typeface="Arial Narrow"/>
              </a:rPr>
              <a:t> </a:t>
            </a:r>
            <a:r>
              <a:rPr sz="682" spc="3" dirty="0">
                <a:latin typeface="Arial Narrow"/>
                <a:cs typeface="Arial Narrow"/>
              </a:rPr>
              <a:t>e</a:t>
            </a:r>
            <a:r>
              <a:rPr sz="682" spc="-3" dirty="0">
                <a:latin typeface="Arial Narrow"/>
                <a:cs typeface="Arial Narrow"/>
              </a:rPr>
              <a:t>l</a:t>
            </a:r>
            <a:r>
              <a:rPr sz="682" spc="3" dirty="0">
                <a:latin typeface="Arial Narrow"/>
                <a:cs typeface="Arial Narrow"/>
              </a:rPr>
              <a:t>ectorales.</a:t>
            </a:r>
            <a:endParaRPr sz="682" dirty="0">
              <a:latin typeface="Arial Narrow"/>
              <a:cs typeface="Arial Narrow"/>
            </a:endParaRPr>
          </a:p>
          <a:p>
            <a:pPr>
              <a:lnSpc>
                <a:spcPts val="886"/>
              </a:lnSpc>
              <a:spcBef>
                <a:spcPts val="37"/>
              </a:spcBef>
            </a:pPr>
            <a:endParaRPr sz="886" dirty="0"/>
          </a:p>
          <a:p>
            <a:pPr marL="9957" marR="8659" indent="433" algn="just">
              <a:lnSpc>
                <a:spcPct val="98400"/>
              </a:lnSpc>
            </a:pPr>
            <a:r>
              <a:rPr sz="682" i="1" spc="3" dirty="0">
                <a:latin typeface="Arial Narrow"/>
                <a:cs typeface="Arial Narrow"/>
              </a:rPr>
              <a:t>(Se</a:t>
            </a:r>
            <a:r>
              <a:rPr sz="682" i="1" spc="24" dirty="0">
                <a:latin typeface="Arial Narrow"/>
                <a:cs typeface="Arial Narrow"/>
              </a:rPr>
              <a:t> </a:t>
            </a:r>
            <a:r>
              <a:rPr sz="682" i="1" spc="3" dirty="0">
                <a:latin typeface="Arial Narrow"/>
                <a:cs typeface="Arial Narrow"/>
              </a:rPr>
              <a:t>a</a:t>
            </a:r>
            <a:r>
              <a:rPr sz="682" i="1" dirty="0">
                <a:latin typeface="Arial Narrow"/>
                <a:cs typeface="Arial Narrow"/>
              </a:rPr>
              <a:t>s</a:t>
            </a:r>
            <a:r>
              <a:rPr sz="682" i="1" spc="-3" dirty="0">
                <a:latin typeface="Arial Narrow"/>
                <a:cs typeface="Arial Narrow"/>
              </a:rPr>
              <a:t>i</a:t>
            </a:r>
            <a:r>
              <a:rPr sz="682" i="1" spc="3" dirty="0">
                <a:latin typeface="Arial Narrow"/>
                <a:cs typeface="Arial Narrow"/>
              </a:rPr>
              <a:t>entan</a:t>
            </a:r>
            <a:r>
              <a:rPr sz="682" i="1" spc="24" dirty="0">
                <a:latin typeface="Arial Narrow"/>
                <a:cs typeface="Arial Narrow"/>
              </a:rPr>
              <a:t> </a:t>
            </a:r>
            <a:r>
              <a:rPr sz="682" i="1" spc="-3" dirty="0">
                <a:latin typeface="Arial Narrow"/>
                <a:cs typeface="Arial Narrow"/>
              </a:rPr>
              <a:t>l</a:t>
            </a:r>
            <a:r>
              <a:rPr sz="682" i="1" dirty="0">
                <a:latin typeface="Arial Narrow"/>
                <a:cs typeface="Arial Narrow"/>
              </a:rPr>
              <a:t>a</a:t>
            </a:r>
            <a:r>
              <a:rPr sz="682" i="1" spc="3" dirty="0">
                <a:latin typeface="Arial Narrow"/>
                <a:cs typeface="Arial Narrow"/>
              </a:rPr>
              <a:t>s</a:t>
            </a:r>
            <a:r>
              <a:rPr sz="682" i="1" spc="24" dirty="0">
                <a:latin typeface="Arial Narrow"/>
                <a:cs typeface="Arial Narrow"/>
              </a:rPr>
              <a:t> </a:t>
            </a:r>
            <a:r>
              <a:rPr sz="682" i="1" spc="3" dirty="0">
                <a:latin typeface="Arial Narrow"/>
                <a:cs typeface="Arial Narrow"/>
              </a:rPr>
              <a:t>reco</a:t>
            </a:r>
            <a:r>
              <a:rPr sz="682" i="1" spc="-3" dirty="0">
                <a:latin typeface="Arial Narrow"/>
                <a:cs typeface="Arial Narrow"/>
              </a:rPr>
              <a:t>l</a:t>
            </a:r>
            <a:r>
              <a:rPr sz="682" i="1" dirty="0">
                <a:latin typeface="Arial Narrow"/>
                <a:cs typeface="Arial Narrow"/>
              </a:rPr>
              <a:t>e</a:t>
            </a:r>
            <a:r>
              <a:rPr sz="682" i="1" spc="3" dirty="0">
                <a:latin typeface="Arial Narrow"/>
                <a:cs typeface="Arial Narrow"/>
              </a:rPr>
              <a:t>cciones</a:t>
            </a:r>
            <a:r>
              <a:rPr sz="682" i="1" spc="24" dirty="0">
                <a:latin typeface="Arial Narrow"/>
                <a:cs typeface="Arial Narrow"/>
              </a:rPr>
              <a:t> </a:t>
            </a:r>
            <a:r>
              <a:rPr sz="682" i="1" spc="3" dirty="0">
                <a:latin typeface="Arial Narrow"/>
                <a:cs typeface="Arial Narrow"/>
              </a:rPr>
              <a:t>de</a:t>
            </a:r>
            <a:r>
              <a:rPr sz="682" i="1" spc="24" dirty="0">
                <a:latin typeface="Arial Narrow"/>
                <a:cs typeface="Arial Narrow"/>
              </a:rPr>
              <a:t> </a:t>
            </a:r>
            <a:r>
              <a:rPr sz="682" i="1" spc="7" dirty="0">
                <a:latin typeface="Arial Narrow"/>
                <a:cs typeface="Arial Narrow"/>
              </a:rPr>
              <a:t>man</a:t>
            </a:r>
            <a:r>
              <a:rPr sz="682" i="1" dirty="0">
                <a:latin typeface="Arial Narrow"/>
                <a:cs typeface="Arial Narrow"/>
              </a:rPr>
              <a:t>er</a:t>
            </a:r>
            <a:r>
              <a:rPr sz="682" i="1" spc="3" dirty="0">
                <a:latin typeface="Arial Narrow"/>
                <a:cs typeface="Arial Narrow"/>
              </a:rPr>
              <a:t>a</a:t>
            </a:r>
            <a:r>
              <a:rPr sz="682" i="1" spc="24" dirty="0">
                <a:latin typeface="Arial Narrow"/>
                <a:cs typeface="Arial Narrow"/>
              </a:rPr>
              <a:t> </a:t>
            </a:r>
            <a:r>
              <a:rPr sz="682" i="1" spc="3" dirty="0">
                <a:latin typeface="Arial Narrow"/>
                <a:cs typeface="Arial Narrow"/>
              </a:rPr>
              <a:t>cronoló</a:t>
            </a:r>
            <a:r>
              <a:rPr sz="682" i="1" dirty="0">
                <a:latin typeface="Arial Narrow"/>
                <a:cs typeface="Arial Narrow"/>
              </a:rPr>
              <a:t>g</a:t>
            </a:r>
            <a:r>
              <a:rPr sz="682" i="1" spc="-3" dirty="0">
                <a:latin typeface="Arial Narrow"/>
                <a:cs typeface="Arial Narrow"/>
              </a:rPr>
              <a:t>i</a:t>
            </a:r>
            <a:r>
              <a:rPr sz="682" i="1" dirty="0">
                <a:latin typeface="Arial Narrow"/>
                <a:cs typeface="Arial Narrow"/>
              </a:rPr>
              <a:t>c</a:t>
            </a:r>
            <a:r>
              <a:rPr sz="682" i="1" spc="3" dirty="0">
                <a:latin typeface="Arial Narrow"/>
                <a:cs typeface="Arial Narrow"/>
              </a:rPr>
              <a:t>a</a:t>
            </a:r>
            <a:r>
              <a:rPr sz="682" i="1" spc="24" dirty="0">
                <a:latin typeface="Arial Narrow"/>
                <a:cs typeface="Arial Narrow"/>
              </a:rPr>
              <a:t> </a:t>
            </a:r>
            <a:r>
              <a:rPr sz="682" i="1" spc="3" dirty="0">
                <a:latin typeface="Arial Narrow"/>
                <a:cs typeface="Arial Narrow"/>
              </a:rPr>
              <a:t>en</a:t>
            </a:r>
            <a:r>
              <a:rPr sz="682" i="1" spc="24" dirty="0">
                <a:latin typeface="Arial Narrow"/>
                <a:cs typeface="Arial Narrow"/>
              </a:rPr>
              <a:t> </a:t>
            </a:r>
            <a:r>
              <a:rPr sz="682" i="1" spc="3" dirty="0">
                <a:latin typeface="Arial Narrow"/>
                <a:cs typeface="Arial Narrow"/>
              </a:rPr>
              <a:t>el</a:t>
            </a:r>
            <a:r>
              <a:rPr sz="682" i="1" spc="20" dirty="0">
                <a:latin typeface="Arial Narrow"/>
                <a:cs typeface="Arial Narrow"/>
              </a:rPr>
              <a:t> </a:t>
            </a:r>
            <a:r>
              <a:rPr sz="682" i="1" spc="7" dirty="0">
                <a:latin typeface="Arial Narrow"/>
                <a:cs typeface="Arial Narrow"/>
              </a:rPr>
              <a:t>A</a:t>
            </a:r>
            <a:r>
              <a:rPr sz="682" i="1" dirty="0">
                <a:latin typeface="Arial Narrow"/>
                <a:cs typeface="Arial Narrow"/>
              </a:rPr>
              <a:t>n</a:t>
            </a:r>
            <a:r>
              <a:rPr sz="682" i="1" spc="3" dirty="0">
                <a:latin typeface="Arial Narrow"/>
                <a:cs typeface="Arial Narrow"/>
              </a:rPr>
              <a:t>exo</a:t>
            </a:r>
            <a:r>
              <a:rPr sz="682" i="1" spc="31" dirty="0">
                <a:latin typeface="Arial Narrow"/>
                <a:cs typeface="Arial Narrow"/>
              </a:rPr>
              <a:t> </a:t>
            </a:r>
            <a:r>
              <a:rPr sz="682" i="1" dirty="0">
                <a:latin typeface="Arial Narrow"/>
                <a:cs typeface="Arial Narrow"/>
              </a:rPr>
              <a:t>2.</a:t>
            </a:r>
            <a:r>
              <a:rPr sz="682" i="1" spc="27" dirty="0">
                <a:latin typeface="Arial Narrow"/>
                <a:cs typeface="Arial Narrow"/>
              </a:rPr>
              <a:t> </a:t>
            </a:r>
            <a:r>
              <a:rPr sz="682" i="1" spc="7" dirty="0">
                <a:latin typeface="Arial Narrow"/>
                <a:cs typeface="Arial Narrow"/>
              </a:rPr>
              <a:t>De</a:t>
            </a:r>
            <a:r>
              <a:rPr sz="682" i="1" spc="20" dirty="0">
                <a:latin typeface="Arial Narrow"/>
                <a:cs typeface="Arial Narrow"/>
              </a:rPr>
              <a:t> </a:t>
            </a:r>
            <a:r>
              <a:rPr sz="682" i="1" spc="3" dirty="0">
                <a:latin typeface="Arial Narrow"/>
                <a:cs typeface="Arial Narrow"/>
              </a:rPr>
              <a:t>detec</a:t>
            </a:r>
            <a:r>
              <a:rPr sz="682" i="1" spc="-3" dirty="0">
                <a:latin typeface="Arial Narrow"/>
                <a:cs typeface="Arial Narrow"/>
              </a:rPr>
              <a:t>ta</a:t>
            </a:r>
            <a:r>
              <a:rPr sz="682" i="1" spc="3" dirty="0">
                <a:latin typeface="Arial Narrow"/>
                <a:cs typeface="Arial Narrow"/>
              </a:rPr>
              <a:t>rse</a:t>
            </a:r>
            <a:r>
              <a:rPr sz="682" i="1" spc="24" dirty="0">
                <a:latin typeface="Arial Narrow"/>
                <a:cs typeface="Arial Narrow"/>
              </a:rPr>
              <a:t> </a:t>
            </a:r>
            <a:r>
              <a:rPr sz="682" i="1" spc="-3" dirty="0">
                <a:latin typeface="Arial Narrow"/>
                <a:cs typeface="Arial Narrow"/>
              </a:rPr>
              <a:t>i</a:t>
            </a:r>
            <a:r>
              <a:rPr sz="682" i="1" dirty="0">
                <a:latin typeface="Arial Narrow"/>
                <a:cs typeface="Arial Narrow"/>
              </a:rPr>
              <a:t>n</a:t>
            </a:r>
            <a:r>
              <a:rPr sz="682" i="1" spc="7" dirty="0">
                <a:latin typeface="Arial Narrow"/>
                <a:cs typeface="Arial Narrow"/>
              </a:rPr>
              <a:t>cump</a:t>
            </a:r>
            <a:r>
              <a:rPr sz="682" i="1" spc="-3" dirty="0">
                <a:latin typeface="Arial Narrow"/>
                <a:cs typeface="Arial Narrow"/>
              </a:rPr>
              <a:t>li</a:t>
            </a:r>
            <a:r>
              <a:rPr sz="682" i="1" spc="3" dirty="0">
                <a:latin typeface="Arial Narrow"/>
                <a:cs typeface="Arial Narrow"/>
              </a:rPr>
              <a:t>mientos</a:t>
            </a:r>
            <a:r>
              <a:rPr sz="682" i="1" spc="24" dirty="0">
                <a:latin typeface="Arial Narrow"/>
                <a:cs typeface="Arial Narrow"/>
              </a:rPr>
              <a:t> </a:t>
            </a:r>
            <a:r>
              <a:rPr sz="682" i="1" spc="3" dirty="0">
                <a:latin typeface="Arial Narrow"/>
                <a:cs typeface="Arial Narrow"/>
              </a:rPr>
              <a:t>o</a:t>
            </a:r>
            <a:r>
              <a:rPr sz="682" i="1" spc="24" dirty="0">
                <a:latin typeface="Arial Narrow"/>
                <a:cs typeface="Arial Narrow"/>
              </a:rPr>
              <a:t> </a:t>
            </a:r>
            <a:r>
              <a:rPr sz="682" i="1" spc="3" dirty="0">
                <a:latin typeface="Arial Narrow"/>
                <a:cs typeface="Arial Narrow"/>
              </a:rPr>
              <a:t>irregu</a:t>
            </a:r>
            <a:r>
              <a:rPr sz="682" i="1" spc="-3" dirty="0">
                <a:latin typeface="Arial Narrow"/>
                <a:cs typeface="Arial Narrow"/>
              </a:rPr>
              <a:t>l</a:t>
            </a:r>
            <a:r>
              <a:rPr sz="682" i="1" dirty="0">
                <a:latin typeface="Arial Narrow"/>
                <a:cs typeface="Arial Narrow"/>
              </a:rPr>
              <a:t>a</a:t>
            </a:r>
            <a:r>
              <a:rPr sz="682" i="1" spc="3" dirty="0">
                <a:latin typeface="Arial Narrow"/>
                <a:cs typeface="Arial Narrow"/>
              </a:rPr>
              <a:t>ridades</a:t>
            </a:r>
            <a:r>
              <a:rPr sz="682" i="1" spc="24" dirty="0">
                <a:latin typeface="Arial Narrow"/>
                <a:cs typeface="Arial Narrow"/>
              </a:rPr>
              <a:t> </a:t>
            </a:r>
            <a:r>
              <a:rPr sz="682" i="1" spc="3" dirty="0">
                <a:latin typeface="Arial Narrow"/>
                <a:cs typeface="Arial Narrow"/>
              </a:rPr>
              <a:t>que merezcan </a:t>
            </a:r>
            <a:r>
              <a:rPr sz="682" i="1" spc="31" dirty="0">
                <a:latin typeface="Arial Narrow"/>
                <a:cs typeface="Arial Narrow"/>
              </a:rPr>
              <a:t> </a:t>
            </a:r>
            <a:r>
              <a:rPr sz="682" i="1" spc="3" dirty="0">
                <a:latin typeface="Arial Narrow"/>
                <a:cs typeface="Arial Narrow"/>
              </a:rPr>
              <a:t>mayor </a:t>
            </a:r>
            <a:r>
              <a:rPr sz="682" i="1" spc="31" dirty="0">
                <a:latin typeface="Arial Narrow"/>
                <a:cs typeface="Arial Narrow"/>
              </a:rPr>
              <a:t> </a:t>
            </a:r>
            <a:r>
              <a:rPr sz="682" i="1" spc="3" dirty="0">
                <a:latin typeface="Arial Narrow"/>
                <a:cs typeface="Arial Narrow"/>
              </a:rPr>
              <a:t>preci</a:t>
            </a:r>
            <a:r>
              <a:rPr sz="682" i="1" dirty="0">
                <a:latin typeface="Arial Narrow"/>
                <a:cs typeface="Arial Narrow"/>
              </a:rPr>
              <a:t>s</a:t>
            </a:r>
            <a:r>
              <a:rPr sz="682" i="1" spc="-3" dirty="0">
                <a:latin typeface="Arial Narrow"/>
                <a:cs typeface="Arial Narrow"/>
              </a:rPr>
              <a:t>i</a:t>
            </a:r>
            <a:r>
              <a:rPr sz="682" i="1" spc="3" dirty="0">
                <a:latin typeface="Arial Narrow"/>
                <a:cs typeface="Arial Narrow"/>
              </a:rPr>
              <a:t>ón, </a:t>
            </a:r>
            <a:r>
              <a:rPr sz="682" i="1" spc="31" dirty="0">
                <a:latin typeface="Arial Narrow"/>
                <a:cs typeface="Arial Narrow"/>
              </a:rPr>
              <a:t> </a:t>
            </a:r>
            <a:r>
              <a:rPr sz="682" i="1" spc="3" dirty="0">
                <a:latin typeface="Arial Narrow"/>
                <a:cs typeface="Arial Narrow"/>
              </a:rPr>
              <a:t>p</a:t>
            </a:r>
            <a:r>
              <a:rPr sz="682" i="1" dirty="0">
                <a:latin typeface="Arial Narrow"/>
                <a:cs typeface="Arial Narrow"/>
              </a:rPr>
              <a:t>od</a:t>
            </a:r>
            <a:r>
              <a:rPr sz="682" i="1" spc="3" dirty="0">
                <a:latin typeface="Arial Narrow"/>
                <a:cs typeface="Arial Narrow"/>
              </a:rPr>
              <a:t>rán </a:t>
            </a:r>
            <a:r>
              <a:rPr sz="682" i="1" spc="31" dirty="0">
                <a:latin typeface="Arial Narrow"/>
                <a:cs typeface="Arial Narrow"/>
              </a:rPr>
              <a:t> </a:t>
            </a:r>
            <a:r>
              <a:rPr sz="682" i="1" spc="-3" dirty="0">
                <a:latin typeface="Arial Narrow"/>
                <a:cs typeface="Arial Narrow"/>
              </a:rPr>
              <a:t>n</a:t>
            </a:r>
            <a:r>
              <a:rPr sz="682" i="1" spc="3" dirty="0">
                <a:latin typeface="Arial Narrow"/>
                <a:cs typeface="Arial Narrow"/>
              </a:rPr>
              <a:t>arrarse </a:t>
            </a:r>
            <a:r>
              <a:rPr sz="682" i="1" spc="31" dirty="0">
                <a:latin typeface="Arial Narrow"/>
                <a:cs typeface="Arial Narrow"/>
              </a:rPr>
              <a:t> </a:t>
            </a:r>
            <a:r>
              <a:rPr sz="682" i="1" spc="3" dirty="0">
                <a:latin typeface="Arial Narrow"/>
                <a:cs typeface="Arial Narrow"/>
              </a:rPr>
              <a:t>en </a:t>
            </a:r>
            <a:r>
              <a:rPr sz="682" i="1" spc="27" dirty="0">
                <a:latin typeface="Arial Narrow"/>
                <a:cs typeface="Arial Narrow"/>
              </a:rPr>
              <a:t> </a:t>
            </a:r>
            <a:r>
              <a:rPr sz="682" i="1" spc="-3" dirty="0">
                <a:latin typeface="Arial Narrow"/>
                <a:cs typeface="Arial Narrow"/>
              </a:rPr>
              <a:t>e</a:t>
            </a:r>
            <a:r>
              <a:rPr sz="682" i="1" spc="3" dirty="0">
                <a:latin typeface="Arial Narrow"/>
                <a:cs typeface="Arial Narrow"/>
              </a:rPr>
              <a:t>sta </a:t>
            </a:r>
            <a:r>
              <a:rPr sz="682" i="1" spc="31" dirty="0">
                <a:latin typeface="Arial Narrow"/>
                <a:cs typeface="Arial Narrow"/>
              </a:rPr>
              <a:t> </a:t>
            </a:r>
            <a:r>
              <a:rPr sz="682" i="1" spc="3" dirty="0">
                <a:latin typeface="Arial Narrow"/>
                <a:cs typeface="Arial Narrow"/>
              </a:rPr>
              <a:t>acta, </a:t>
            </a:r>
            <a:r>
              <a:rPr sz="682" i="1" spc="27" dirty="0">
                <a:latin typeface="Arial Narrow"/>
                <a:cs typeface="Arial Narrow"/>
              </a:rPr>
              <a:t> </a:t>
            </a:r>
            <a:r>
              <a:rPr sz="682" i="1" spc="3" dirty="0">
                <a:latin typeface="Arial Narrow"/>
                <a:cs typeface="Arial Narrow"/>
              </a:rPr>
              <a:t>ha</a:t>
            </a:r>
            <a:r>
              <a:rPr sz="682" i="1" dirty="0">
                <a:latin typeface="Arial Narrow"/>
                <a:cs typeface="Arial Narrow"/>
              </a:rPr>
              <a:t>c</a:t>
            </a:r>
            <a:r>
              <a:rPr sz="682" i="1" spc="-3" dirty="0">
                <a:latin typeface="Arial Narrow"/>
                <a:cs typeface="Arial Narrow"/>
              </a:rPr>
              <a:t>i</a:t>
            </a:r>
            <a:r>
              <a:rPr sz="682" i="1" spc="3" dirty="0">
                <a:latin typeface="Arial Narrow"/>
                <a:cs typeface="Arial Narrow"/>
              </a:rPr>
              <a:t>e</a:t>
            </a:r>
            <a:r>
              <a:rPr sz="682" i="1" dirty="0">
                <a:latin typeface="Arial Narrow"/>
                <a:cs typeface="Arial Narrow"/>
              </a:rPr>
              <a:t>nd</a:t>
            </a:r>
            <a:r>
              <a:rPr sz="682" i="1" spc="3" dirty="0">
                <a:latin typeface="Arial Narrow"/>
                <a:cs typeface="Arial Narrow"/>
              </a:rPr>
              <a:t>o </a:t>
            </a:r>
            <a:r>
              <a:rPr sz="682" i="1" spc="27" dirty="0">
                <a:latin typeface="Arial Narrow"/>
                <a:cs typeface="Arial Narrow"/>
              </a:rPr>
              <a:t> </a:t>
            </a:r>
            <a:r>
              <a:rPr sz="682" i="1" spc="3" dirty="0">
                <a:latin typeface="Arial Narrow"/>
                <a:cs typeface="Arial Narrow"/>
              </a:rPr>
              <a:t>referenc</a:t>
            </a:r>
            <a:r>
              <a:rPr sz="682" i="1" spc="-3" dirty="0">
                <a:latin typeface="Arial Narrow"/>
                <a:cs typeface="Arial Narrow"/>
              </a:rPr>
              <a:t>i</a:t>
            </a:r>
            <a:r>
              <a:rPr sz="682" i="1" spc="3" dirty="0">
                <a:latin typeface="Arial Narrow"/>
                <a:cs typeface="Arial Narrow"/>
              </a:rPr>
              <a:t>a </a:t>
            </a:r>
            <a:r>
              <a:rPr sz="682" i="1" spc="27" dirty="0">
                <a:latin typeface="Arial Narrow"/>
                <a:cs typeface="Arial Narrow"/>
              </a:rPr>
              <a:t> </a:t>
            </a:r>
            <a:r>
              <a:rPr sz="682" i="1" spc="3" dirty="0">
                <a:latin typeface="Arial Narrow"/>
                <a:cs typeface="Arial Narrow"/>
              </a:rPr>
              <a:t>a </a:t>
            </a:r>
            <a:r>
              <a:rPr sz="682" i="1" spc="27" dirty="0">
                <a:latin typeface="Arial Narrow"/>
                <a:cs typeface="Arial Narrow"/>
              </a:rPr>
              <a:t> </a:t>
            </a:r>
            <a:r>
              <a:rPr sz="682" i="1" spc="-3" dirty="0">
                <a:latin typeface="Arial Narrow"/>
                <a:cs typeface="Arial Narrow"/>
              </a:rPr>
              <a:t>l</a:t>
            </a:r>
            <a:r>
              <a:rPr sz="682" i="1" dirty="0">
                <a:latin typeface="Arial Narrow"/>
                <a:cs typeface="Arial Narrow"/>
              </a:rPr>
              <a:t>o</a:t>
            </a:r>
            <a:r>
              <a:rPr sz="682" i="1" spc="3" dirty="0">
                <a:latin typeface="Arial Narrow"/>
                <a:cs typeface="Arial Narrow"/>
              </a:rPr>
              <a:t>s </a:t>
            </a:r>
            <a:r>
              <a:rPr sz="682" i="1" spc="31" dirty="0">
                <a:latin typeface="Arial Narrow"/>
                <a:cs typeface="Arial Narrow"/>
              </a:rPr>
              <a:t> </a:t>
            </a:r>
            <a:r>
              <a:rPr sz="682" i="1" spc="3" dirty="0">
                <a:latin typeface="Arial Narrow"/>
                <a:cs typeface="Arial Narrow"/>
              </a:rPr>
              <a:t>preceptos </a:t>
            </a:r>
            <a:r>
              <a:rPr sz="682" i="1" spc="31" dirty="0">
                <a:latin typeface="Arial Narrow"/>
                <a:cs typeface="Arial Narrow"/>
              </a:rPr>
              <a:t> </a:t>
            </a:r>
            <a:r>
              <a:rPr sz="682" i="1" spc="3" dirty="0">
                <a:latin typeface="Arial Narrow"/>
                <a:cs typeface="Arial Narrow"/>
              </a:rPr>
              <a:t>q</a:t>
            </a:r>
            <a:r>
              <a:rPr sz="682" i="1" dirty="0">
                <a:latin typeface="Arial Narrow"/>
                <a:cs typeface="Arial Narrow"/>
              </a:rPr>
              <a:t>u</a:t>
            </a:r>
            <a:r>
              <a:rPr sz="682" i="1" spc="3" dirty="0">
                <a:latin typeface="Arial Narrow"/>
                <a:cs typeface="Arial Narrow"/>
              </a:rPr>
              <a:t>e </a:t>
            </a:r>
            <a:r>
              <a:rPr sz="682" i="1" spc="27" dirty="0">
                <a:latin typeface="Arial Narrow"/>
                <a:cs typeface="Arial Narrow"/>
              </a:rPr>
              <a:t> </a:t>
            </a:r>
            <a:r>
              <a:rPr sz="682" i="1" spc="-3" dirty="0">
                <a:latin typeface="Arial Narrow"/>
                <a:cs typeface="Arial Narrow"/>
              </a:rPr>
              <a:t>i</a:t>
            </a:r>
            <a:r>
              <a:rPr sz="682" i="1" dirty="0">
                <a:latin typeface="Arial Narrow"/>
                <a:cs typeface="Arial Narrow"/>
              </a:rPr>
              <a:t>n</a:t>
            </a:r>
            <a:r>
              <a:rPr sz="682" i="1" spc="7" dirty="0">
                <a:latin typeface="Arial Narrow"/>
                <a:cs typeface="Arial Narrow"/>
              </a:rPr>
              <a:t>cump</a:t>
            </a:r>
            <a:r>
              <a:rPr sz="682" i="1" spc="-3" dirty="0">
                <a:latin typeface="Arial Narrow"/>
                <a:cs typeface="Arial Narrow"/>
              </a:rPr>
              <a:t>l</a:t>
            </a:r>
            <a:r>
              <a:rPr sz="682" i="1" dirty="0">
                <a:latin typeface="Arial Narrow"/>
                <a:cs typeface="Arial Narrow"/>
              </a:rPr>
              <a:t>e</a:t>
            </a:r>
            <a:r>
              <a:rPr sz="682" i="1" spc="20" dirty="0">
                <a:latin typeface="Arial Narrow"/>
                <a:cs typeface="Arial Narrow"/>
              </a:rPr>
              <a:t>n</a:t>
            </a:r>
            <a:r>
              <a:rPr sz="682" i="1" dirty="0">
                <a:latin typeface="Arial Narrow"/>
                <a:cs typeface="Arial Narrow"/>
              </a:rPr>
              <a:t>. </a:t>
            </a:r>
            <a:r>
              <a:rPr sz="682" i="1" spc="31" dirty="0">
                <a:latin typeface="Arial Narrow"/>
                <a:cs typeface="Arial Narrow"/>
              </a:rPr>
              <a:t> </a:t>
            </a:r>
            <a:r>
              <a:rPr sz="682" i="1" spc="7" dirty="0">
                <a:latin typeface="Arial Narrow"/>
                <a:cs typeface="Arial Narrow"/>
              </a:rPr>
              <a:t>De</a:t>
            </a:r>
            <a:r>
              <a:rPr sz="682" i="1" spc="3" dirty="0">
                <a:latin typeface="Arial Narrow"/>
                <a:cs typeface="Arial Narrow"/>
              </a:rPr>
              <a:t> con</a:t>
            </a:r>
            <a:r>
              <a:rPr sz="682" i="1" dirty="0">
                <a:latin typeface="Arial Narrow"/>
                <a:cs typeface="Arial Narrow"/>
              </a:rPr>
              <a:t>s</a:t>
            </a:r>
            <a:r>
              <a:rPr sz="682" i="1" spc="-3" dirty="0">
                <a:latin typeface="Arial Narrow"/>
                <a:cs typeface="Arial Narrow"/>
              </a:rPr>
              <a:t>i</a:t>
            </a:r>
            <a:r>
              <a:rPr sz="682" i="1" spc="3" dirty="0">
                <a:latin typeface="Arial Narrow"/>
                <a:cs typeface="Arial Narrow"/>
              </a:rPr>
              <a:t>derarse</a:t>
            </a:r>
            <a:r>
              <a:rPr sz="682" i="1" spc="7" dirty="0">
                <a:latin typeface="Arial Narrow"/>
                <a:cs typeface="Arial Narrow"/>
              </a:rPr>
              <a:t> </a:t>
            </a:r>
            <a:r>
              <a:rPr sz="682" i="1" spc="3" dirty="0">
                <a:latin typeface="Arial Narrow"/>
                <a:cs typeface="Arial Narrow"/>
              </a:rPr>
              <a:t>nece</a:t>
            </a:r>
            <a:r>
              <a:rPr sz="682" i="1" dirty="0">
                <a:latin typeface="Arial Narrow"/>
                <a:cs typeface="Arial Narrow"/>
              </a:rPr>
              <a:t>sa</a:t>
            </a:r>
            <a:r>
              <a:rPr sz="682" i="1" spc="3" dirty="0">
                <a:latin typeface="Arial Narrow"/>
                <a:cs typeface="Arial Narrow"/>
              </a:rPr>
              <a:t>rio, se a</a:t>
            </a:r>
            <a:r>
              <a:rPr sz="682" i="1" dirty="0">
                <a:latin typeface="Arial Narrow"/>
                <a:cs typeface="Arial Narrow"/>
              </a:rPr>
              <a:t>ne</a:t>
            </a:r>
            <a:r>
              <a:rPr sz="682" i="1" spc="3" dirty="0">
                <a:latin typeface="Arial Narrow"/>
                <a:cs typeface="Arial Narrow"/>
              </a:rPr>
              <a:t>xará eviden</a:t>
            </a:r>
            <a:r>
              <a:rPr sz="682" i="1" dirty="0">
                <a:latin typeface="Arial Narrow"/>
                <a:cs typeface="Arial Narrow"/>
              </a:rPr>
              <a:t>c</a:t>
            </a:r>
            <a:r>
              <a:rPr sz="682" i="1" spc="-3" dirty="0">
                <a:latin typeface="Arial Narrow"/>
                <a:cs typeface="Arial Narrow"/>
              </a:rPr>
              <a:t>i</a:t>
            </a:r>
            <a:r>
              <a:rPr sz="682" i="1" spc="3" dirty="0">
                <a:latin typeface="Arial Narrow"/>
                <a:cs typeface="Arial Narrow"/>
              </a:rPr>
              <a:t>a fotográfic</a:t>
            </a:r>
            <a:r>
              <a:rPr sz="682" i="1" spc="-3" dirty="0">
                <a:latin typeface="Arial Narrow"/>
                <a:cs typeface="Arial Narrow"/>
              </a:rPr>
              <a:t>a</a:t>
            </a:r>
            <a:r>
              <a:rPr sz="682" i="1" spc="-27" dirty="0">
                <a:latin typeface="Arial Narrow"/>
                <a:cs typeface="Arial Narrow"/>
              </a:rPr>
              <a:t>)</a:t>
            </a:r>
            <a:r>
              <a:rPr sz="682" i="1" dirty="0">
                <a:latin typeface="Arial Narrow"/>
                <a:cs typeface="Arial Narrow"/>
              </a:rPr>
              <a:t>.</a:t>
            </a:r>
            <a:endParaRPr sz="682" dirty="0">
              <a:latin typeface="Arial Narrow"/>
              <a:cs typeface="Arial Narrow"/>
            </a:endParaRPr>
          </a:p>
          <a:p>
            <a:pPr>
              <a:lnSpc>
                <a:spcPts val="818"/>
              </a:lnSpc>
              <a:spcBef>
                <a:spcPts val="11"/>
              </a:spcBef>
            </a:pPr>
            <a:endParaRPr sz="818" dirty="0"/>
          </a:p>
          <a:p>
            <a:pPr marL="9957" marR="9525" algn="just">
              <a:lnSpc>
                <a:spcPts val="805"/>
              </a:lnSpc>
              <a:tabLst>
                <a:tab pos="1995867" algn="l"/>
                <a:tab pos="2178136" algn="l"/>
                <a:tab pos="3110263" algn="l"/>
              </a:tabLst>
            </a:pPr>
            <a:r>
              <a:rPr sz="682" spc="7" dirty="0">
                <a:latin typeface="Arial Narrow"/>
                <a:cs typeface="Arial Narrow"/>
              </a:rPr>
              <a:t>No</a:t>
            </a:r>
            <a:r>
              <a:rPr sz="682" spc="3" dirty="0">
                <a:latin typeface="Arial Narrow"/>
                <a:cs typeface="Arial Narrow"/>
              </a:rPr>
              <a:t> h</a:t>
            </a:r>
            <a:r>
              <a:rPr sz="682" dirty="0">
                <a:latin typeface="Arial Narrow"/>
                <a:cs typeface="Arial Narrow"/>
              </a:rPr>
              <a:t>ab</a:t>
            </a:r>
            <a:r>
              <a:rPr sz="682" spc="3" dirty="0">
                <a:latin typeface="Arial Narrow"/>
                <a:cs typeface="Arial Narrow"/>
              </a:rPr>
              <a:t>ie</a:t>
            </a:r>
            <a:r>
              <a:rPr sz="682" dirty="0">
                <a:latin typeface="Arial Narrow"/>
                <a:cs typeface="Arial Narrow"/>
              </a:rPr>
              <a:t>nd</a:t>
            </a:r>
            <a:r>
              <a:rPr sz="682" spc="3" dirty="0">
                <a:latin typeface="Arial Narrow"/>
                <a:cs typeface="Arial Narrow"/>
              </a:rPr>
              <a:t>o</a:t>
            </a:r>
            <a:r>
              <a:rPr sz="682" spc="7" dirty="0">
                <a:latin typeface="Arial Narrow"/>
                <a:cs typeface="Arial Narrow"/>
              </a:rPr>
              <a:t> más</a:t>
            </a:r>
            <a:r>
              <a:rPr sz="682" spc="3" dirty="0">
                <a:latin typeface="Arial Narrow"/>
                <a:cs typeface="Arial Narrow"/>
              </a:rPr>
              <a:t> hechos q</a:t>
            </a:r>
            <a:r>
              <a:rPr sz="682" dirty="0">
                <a:latin typeface="Arial Narrow"/>
                <a:cs typeface="Arial Narrow"/>
              </a:rPr>
              <a:t>u</a:t>
            </a:r>
            <a:r>
              <a:rPr sz="682" spc="3" dirty="0">
                <a:latin typeface="Arial Narrow"/>
                <a:cs typeface="Arial Narrow"/>
              </a:rPr>
              <a:t>e hacer c</a:t>
            </a:r>
            <a:r>
              <a:rPr sz="682" dirty="0">
                <a:latin typeface="Arial Narrow"/>
                <a:cs typeface="Arial Narrow"/>
              </a:rPr>
              <a:t>o</a:t>
            </a:r>
            <a:r>
              <a:rPr sz="682" spc="3" dirty="0">
                <a:latin typeface="Arial Narrow"/>
                <a:cs typeface="Arial Narrow"/>
              </a:rPr>
              <a:t>nsta</a:t>
            </a:r>
            <a:r>
              <a:rPr sz="682" spc="7" dirty="0">
                <a:latin typeface="Arial Narrow"/>
                <a:cs typeface="Arial Narrow"/>
              </a:rPr>
              <a:t>r</a:t>
            </a:r>
            <a:r>
              <a:rPr sz="682" dirty="0">
                <a:latin typeface="Arial Narrow"/>
                <a:cs typeface="Arial Narrow"/>
              </a:rPr>
              <a:t>,</a:t>
            </a:r>
            <a:r>
              <a:rPr sz="682" spc="7" dirty="0">
                <a:latin typeface="Arial Narrow"/>
                <a:cs typeface="Arial Narrow"/>
              </a:rPr>
              <a:t> </a:t>
            </a:r>
            <a:r>
              <a:rPr sz="682" spc="3" dirty="0">
                <a:latin typeface="Arial Narrow"/>
                <a:cs typeface="Arial Narrow"/>
              </a:rPr>
              <a:t>s</a:t>
            </a:r>
            <a:r>
              <a:rPr sz="682" spc="-3" dirty="0">
                <a:latin typeface="Arial Narrow"/>
                <a:cs typeface="Arial Narrow"/>
              </a:rPr>
              <a:t>i</a:t>
            </a:r>
            <a:r>
              <a:rPr sz="682" dirty="0">
                <a:latin typeface="Arial Narrow"/>
                <a:cs typeface="Arial Narrow"/>
              </a:rPr>
              <a:t>e</a:t>
            </a:r>
            <a:r>
              <a:rPr sz="682" spc="3" dirty="0">
                <a:latin typeface="Arial Narrow"/>
                <a:cs typeface="Arial Narrow"/>
              </a:rPr>
              <a:t>ndo </a:t>
            </a:r>
            <a:r>
              <a:rPr sz="682" spc="-3" dirty="0">
                <a:latin typeface="Arial Narrow"/>
                <a:cs typeface="Arial Narrow"/>
              </a:rPr>
              <a:t>l</a:t>
            </a:r>
            <a:r>
              <a:rPr sz="682" dirty="0">
                <a:latin typeface="Arial Narrow"/>
                <a:cs typeface="Arial Narrow"/>
              </a:rPr>
              <a:t>a</a:t>
            </a:r>
            <a:r>
              <a:rPr sz="682" spc="3" dirty="0">
                <a:latin typeface="Arial Narrow"/>
                <a:cs typeface="Arial Narrow"/>
              </a:rPr>
              <a:t>s </a:t>
            </a:r>
            <a:r>
              <a:rPr sz="682" u="sng" dirty="0">
                <a:latin typeface="Arial Narrow"/>
                <a:cs typeface="Arial Narrow"/>
              </a:rPr>
              <a:t> 	: 	</a:t>
            </a:r>
            <a:r>
              <a:rPr sz="682" spc="3" dirty="0">
                <a:latin typeface="Arial Narrow"/>
                <a:cs typeface="Arial Narrow"/>
              </a:rPr>
              <a:t>( </a:t>
            </a:r>
            <a:r>
              <a:rPr sz="682" spc="7" dirty="0">
                <a:latin typeface="Arial Narrow"/>
                <a:cs typeface="Arial Narrow"/>
              </a:rPr>
              <a:t>AM</a:t>
            </a:r>
            <a:r>
              <a:rPr sz="682" spc="3" dirty="0">
                <a:latin typeface="Arial Narrow"/>
                <a:cs typeface="Arial Narrow"/>
              </a:rPr>
              <a:t> </a:t>
            </a:r>
            <a:r>
              <a:rPr sz="682" dirty="0">
                <a:latin typeface="Arial Narrow"/>
                <a:cs typeface="Arial Narrow"/>
              </a:rPr>
              <a:t>|</a:t>
            </a:r>
            <a:r>
              <a:rPr sz="682" spc="3" dirty="0">
                <a:latin typeface="Arial Narrow"/>
                <a:cs typeface="Arial Narrow"/>
              </a:rPr>
              <a:t> </a:t>
            </a:r>
            <a:r>
              <a:rPr sz="682" spc="7" dirty="0">
                <a:latin typeface="Arial Narrow"/>
                <a:cs typeface="Arial Narrow"/>
              </a:rPr>
              <a:t>PM </a:t>
            </a:r>
            <a:r>
              <a:rPr sz="682" spc="3" dirty="0">
                <a:latin typeface="Arial Narrow"/>
                <a:cs typeface="Arial Narrow"/>
              </a:rPr>
              <a:t>) d</a:t>
            </a:r>
            <a:r>
              <a:rPr sz="682" spc="-3" dirty="0">
                <a:latin typeface="Arial Narrow"/>
                <a:cs typeface="Arial Narrow"/>
              </a:rPr>
              <a:t>e</a:t>
            </a:r>
            <a:r>
              <a:rPr sz="682" dirty="0">
                <a:latin typeface="Arial Narrow"/>
                <a:cs typeface="Arial Narrow"/>
              </a:rPr>
              <a:t>l</a:t>
            </a:r>
            <a:r>
              <a:rPr sz="682" spc="3" dirty="0">
                <a:latin typeface="Arial Narrow"/>
                <a:cs typeface="Arial Narrow"/>
              </a:rPr>
              <a:t> día </a:t>
            </a:r>
            <a:r>
              <a:rPr sz="682" u="sng" dirty="0">
                <a:latin typeface="Arial Narrow"/>
                <a:cs typeface="Arial Narrow"/>
              </a:rPr>
              <a:t> 	</a:t>
            </a:r>
            <a:r>
              <a:rPr sz="682" spc="3" dirty="0">
                <a:latin typeface="Arial Narrow"/>
                <a:cs typeface="Arial Narrow"/>
              </a:rPr>
              <a:t>de ju</a:t>
            </a:r>
            <a:r>
              <a:rPr sz="682" dirty="0">
                <a:latin typeface="Arial Narrow"/>
                <a:cs typeface="Arial Narrow"/>
              </a:rPr>
              <a:t>n</a:t>
            </a:r>
            <a:r>
              <a:rPr sz="682" spc="-3" dirty="0">
                <a:latin typeface="Arial Narrow"/>
                <a:cs typeface="Arial Narrow"/>
              </a:rPr>
              <a:t>i</a:t>
            </a:r>
            <a:r>
              <a:rPr sz="682" spc="3" dirty="0">
                <a:latin typeface="Arial Narrow"/>
                <a:cs typeface="Arial Narrow"/>
              </a:rPr>
              <a:t>o de 202</a:t>
            </a:r>
            <a:r>
              <a:rPr sz="682" spc="7" dirty="0">
                <a:latin typeface="Arial Narrow"/>
                <a:cs typeface="Arial Narrow"/>
              </a:rPr>
              <a:t>4</a:t>
            </a:r>
            <a:r>
              <a:rPr sz="682" dirty="0">
                <a:latin typeface="Arial Narrow"/>
                <a:cs typeface="Arial Narrow"/>
              </a:rPr>
              <a:t>,</a:t>
            </a:r>
            <a:r>
              <a:rPr sz="682" spc="3" dirty="0">
                <a:latin typeface="Arial Narrow"/>
                <a:cs typeface="Arial Narrow"/>
              </a:rPr>
              <a:t> se da por con</a:t>
            </a:r>
            <a:r>
              <a:rPr sz="682" dirty="0">
                <a:latin typeface="Arial Narrow"/>
                <a:cs typeface="Arial Narrow"/>
              </a:rPr>
              <a:t>c</a:t>
            </a:r>
            <a:r>
              <a:rPr sz="682" spc="-3" dirty="0">
                <a:latin typeface="Arial Narrow"/>
                <a:cs typeface="Arial Narrow"/>
              </a:rPr>
              <a:t>l</a:t>
            </a:r>
            <a:r>
              <a:rPr sz="682" spc="3" dirty="0">
                <a:latin typeface="Arial Narrow"/>
                <a:cs typeface="Arial Narrow"/>
              </a:rPr>
              <a:t>u</a:t>
            </a:r>
            <a:r>
              <a:rPr sz="682" spc="-3" dirty="0">
                <a:latin typeface="Arial Narrow"/>
                <a:cs typeface="Arial Narrow"/>
              </a:rPr>
              <a:t>i</a:t>
            </a:r>
            <a:r>
              <a:rPr sz="682" dirty="0">
                <a:latin typeface="Arial Narrow"/>
                <a:cs typeface="Arial Narrow"/>
              </a:rPr>
              <a:t>d</a:t>
            </a:r>
            <a:r>
              <a:rPr sz="682" spc="3" dirty="0">
                <a:latin typeface="Arial Narrow"/>
                <a:cs typeface="Arial Narrow"/>
              </a:rPr>
              <a:t>a la presente activid</a:t>
            </a:r>
            <a:r>
              <a:rPr sz="682" dirty="0">
                <a:latin typeface="Arial Narrow"/>
                <a:cs typeface="Arial Narrow"/>
              </a:rPr>
              <a:t>a</a:t>
            </a:r>
            <a:r>
              <a:rPr sz="682" spc="3" dirty="0">
                <a:latin typeface="Arial Narrow"/>
                <a:cs typeface="Arial Narrow"/>
              </a:rPr>
              <a:t>d.</a:t>
            </a:r>
            <a:endParaRPr sz="682" dirty="0">
              <a:latin typeface="Arial Narrow"/>
              <a:cs typeface="Arial Narrow"/>
            </a:endParaRPr>
          </a:p>
          <a:p>
            <a:pPr>
              <a:lnSpc>
                <a:spcPts val="750"/>
              </a:lnSpc>
              <a:spcBef>
                <a:spcPts val="29"/>
              </a:spcBef>
            </a:pPr>
            <a:endParaRPr sz="750" dirty="0"/>
          </a:p>
          <a:p>
            <a:pPr marL="9092" marR="9525" indent="433" algn="just">
              <a:lnSpc>
                <a:spcPct val="98400"/>
              </a:lnSpc>
              <a:tabLst>
                <a:tab pos="2879937" algn="l"/>
                <a:tab pos="4014680" algn="l"/>
              </a:tabLst>
            </a:pPr>
            <a:r>
              <a:rPr sz="682" spc="7" dirty="0">
                <a:latin typeface="Arial Narrow"/>
                <a:cs typeface="Arial Narrow"/>
              </a:rPr>
              <a:t>P</a:t>
            </a:r>
            <a:r>
              <a:rPr sz="682" dirty="0">
                <a:latin typeface="Arial Narrow"/>
                <a:cs typeface="Arial Narrow"/>
              </a:rPr>
              <a:t>a</a:t>
            </a:r>
            <a:r>
              <a:rPr sz="682" spc="3" dirty="0">
                <a:latin typeface="Arial Narrow"/>
                <a:cs typeface="Arial Narrow"/>
              </a:rPr>
              <a:t>ra </a:t>
            </a:r>
            <a:r>
              <a:rPr sz="682" spc="-7" dirty="0">
                <a:latin typeface="Arial Narrow"/>
                <a:cs typeface="Arial Narrow"/>
              </a:rPr>
              <a:t> </a:t>
            </a:r>
            <a:r>
              <a:rPr sz="682" spc="3" dirty="0">
                <a:latin typeface="Arial Narrow"/>
                <a:cs typeface="Arial Narrow"/>
              </a:rPr>
              <a:t>su </a:t>
            </a:r>
            <a:r>
              <a:rPr sz="682" spc="-10" dirty="0">
                <a:latin typeface="Arial Narrow"/>
                <a:cs typeface="Arial Narrow"/>
              </a:rPr>
              <a:t> </a:t>
            </a:r>
            <a:r>
              <a:rPr sz="682" spc="3" dirty="0">
                <a:latin typeface="Arial Narrow"/>
                <a:cs typeface="Arial Narrow"/>
              </a:rPr>
              <a:t>d</a:t>
            </a:r>
            <a:r>
              <a:rPr sz="682" dirty="0">
                <a:latin typeface="Arial Narrow"/>
                <a:cs typeface="Arial Narrow"/>
              </a:rPr>
              <a:t>eb</a:t>
            </a:r>
            <a:r>
              <a:rPr sz="682" spc="3" dirty="0">
                <a:latin typeface="Arial Narrow"/>
                <a:cs typeface="Arial Narrow"/>
              </a:rPr>
              <a:t>ida </a:t>
            </a:r>
            <a:r>
              <a:rPr sz="682" spc="-10" dirty="0">
                <a:latin typeface="Arial Narrow"/>
                <a:cs typeface="Arial Narrow"/>
              </a:rPr>
              <a:t> </a:t>
            </a:r>
            <a:r>
              <a:rPr sz="682" spc="3" dirty="0">
                <a:latin typeface="Arial Narrow"/>
                <a:cs typeface="Arial Narrow"/>
              </a:rPr>
              <a:t>constancia </a:t>
            </a:r>
            <a:r>
              <a:rPr sz="682" spc="-10" dirty="0">
                <a:latin typeface="Arial Narrow"/>
                <a:cs typeface="Arial Narrow"/>
              </a:rPr>
              <a:t> </a:t>
            </a:r>
            <a:r>
              <a:rPr sz="682" spc="-3" dirty="0">
                <a:latin typeface="Arial Narrow"/>
                <a:cs typeface="Arial Narrow"/>
              </a:rPr>
              <a:t>l</a:t>
            </a:r>
            <a:r>
              <a:rPr sz="682" dirty="0">
                <a:latin typeface="Arial Narrow"/>
                <a:cs typeface="Arial Narrow"/>
              </a:rPr>
              <a:t>e</a:t>
            </a:r>
            <a:r>
              <a:rPr sz="682" spc="3" dirty="0">
                <a:latin typeface="Arial Narrow"/>
                <a:cs typeface="Arial Narrow"/>
              </a:rPr>
              <a:t>g</a:t>
            </a:r>
            <a:r>
              <a:rPr sz="682" dirty="0">
                <a:latin typeface="Arial Narrow"/>
                <a:cs typeface="Arial Narrow"/>
              </a:rPr>
              <a:t>a</a:t>
            </a:r>
            <a:r>
              <a:rPr sz="682" spc="-3" dirty="0">
                <a:latin typeface="Arial Narrow"/>
                <a:cs typeface="Arial Narrow"/>
              </a:rPr>
              <a:t>l</a:t>
            </a:r>
            <a:r>
              <a:rPr sz="682" dirty="0">
                <a:latin typeface="Arial Narrow"/>
                <a:cs typeface="Arial Narrow"/>
              </a:rPr>
              <a:t>, </a:t>
            </a:r>
            <a:r>
              <a:rPr sz="682" spc="-7" dirty="0">
                <a:latin typeface="Arial Narrow"/>
                <a:cs typeface="Arial Narrow"/>
              </a:rPr>
              <a:t> </a:t>
            </a:r>
            <a:r>
              <a:rPr sz="682" u="sng" dirty="0">
                <a:latin typeface="Arial Narrow"/>
                <a:cs typeface="Arial Narrow"/>
              </a:rPr>
              <a:t> 	</a:t>
            </a:r>
            <a:r>
              <a:rPr sz="682" dirty="0">
                <a:latin typeface="Arial Narrow"/>
                <a:cs typeface="Arial Narrow"/>
              </a:rPr>
              <a:t> </a:t>
            </a:r>
            <a:r>
              <a:rPr sz="682" spc="3" dirty="0">
                <a:latin typeface="Arial Narrow"/>
                <a:cs typeface="Arial Narrow"/>
              </a:rPr>
              <a:t>(Nombre </a:t>
            </a:r>
            <a:r>
              <a:rPr sz="682" spc="-7" dirty="0">
                <a:latin typeface="Arial Narrow"/>
                <a:cs typeface="Arial Narrow"/>
              </a:rPr>
              <a:t> </a:t>
            </a:r>
            <a:r>
              <a:rPr sz="682" spc="7" dirty="0">
                <a:latin typeface="Arial Narrow"/>
                <a:cs typeface="Arial Narrow"/>
              </a:rPr>
              <a:t>comp</a:t>
            </a:r>
            <a:r>
              <a:rPr sz="682" spc="-3" dirty="0">
                <a:latin typeface="Arial Narrow"/>
                <a:cs typeface="Arial Narrow"/>
              </a:rPr>
              <a:t>l</a:t>
            </a:r>
            <a:r>
              <a:rPr sz="682" dirty="0">
                <a:latin typeface="Arial Narrow"/>
                <a:cs typeface="Arial Narrow"/>
              </a:rPr>
              <a:t>e</a:t>
            </a:r>
            <a:r>
              <a:rPr sz="682" spc="3" dirty="0">
                <a:latin typeface="Arial Narrow"/>
                <a:cs typeface="Arial Narrow"/>
              </a:rPr>
              <a:t>to</a:t>
            </a:r>
            <a:r>
              <a:rPr sz="682" spc="7" dirty="0">
                <a:latin typeface="Arial Narrow"/>
                <a:cs typeface="Arial Narrow"/>
              </a:rPr>
              <a:t>)</a:t>
            </a:r>
            <a:r>
              <a:rPr sz="682" dirty="0">
                <a:latin typeface="Arial Narrow"/>
                <a:cs typeface="Arial Narrow"/>
              </a:rPr>
              <a:t>, </a:t>
            </a:r>
            <a:r>
              <a:rPr sz="682" spc="-10" dirty="0">
                <a:latin typeface="Arial Narrow"/>
                <a:cs typeface="Arial Narrow"/>
              </a:rPr>
              <a:t> </a:t>
            </a:r>
            <a:r>
              <a:rPr sz="682" spc="3" dirty="0">
                <a:latin typeface="Arial Narrow"/>
                <a:cs typeface="Arial Narrow"/>
              </a:rPr>
              <a:t>titular </a:t>
            </a:r>
            <a:r>
              <a:rPr sz="682" spc="-10" dirty="0">
                <a:latin typeface="Arial Narrow"/>
                <a:cs typeface="Arial Narrow"/>
              </a:rPr>
              <a:t> </a:t>
            </a:r>
            <a:r>
              <a:rPr sz="682" spc="3" dirty="0">
                <a:latin typeface="Arial Narrow"/>
                <a:cs typeface="Arial Narrow"/>
              </a:rPr>
              <a:t>de </a:t>
            </a:r>
            <a:r>
              <a:rPr sz="682" spc="-10" dirty="0">
                <a:latin typeface="Arial Narrow"/>
                <a:cs typeface="Arial Narrow"/>
              </a:rPr>
              <a:t> </a:t>
            </a:r>
            <a:r>
              <a:rPr sz="682" spc="3" dirty="0">
                <a:latin typeface="Arial Narrow"/>
                <a:cs typeface="Arial Narrow"/>
              </a:rPr>
              <a:t>la V</a:t>
            </a:r>
            <a:r>
              <a:rPr sz="682" dirty="0">
                <a:latin typeface="Arial Narrow"/>
                <a:cs typeface="Arial Narrow"/>
              </a:rPr>
              <a:t>o</a:t>
            </a:r>
            <a:r>
              <a:rPr sz="682" spc="3" dirty="0">
                <a:latin typeface="Arial Narrow"/>
                <a:cs typeface="Arial Narrow"/>
              </a:rPr>
              <a:t>c</a:t>
            </a:r>
            <a:r>
              <a:rPr sz="682" dirty="0">
                <a:latin typeface="Arial Narrow"/>
                <a:cs typeface="Arial Narrow"/>
              </a:rPr>
              <a:t>a</a:t>
            </a:r>
            <a:r>
              <a:rPr sz="682" spc="-3" dirty="0">
                <a:latin typeface="Arial Narrow"/>
                <a:cs typeface="Arial Narrow"/>
              </a:rPr>
              <a:t>l</a:t>
            </a:r>
            <a:r>
              <a:rPr sz="682" spc="3" dirty="0">
                <a:latin typeface="Arial Narrow"/>
                <a:cs typeface="Arial Narrow"/>
              </a:rPr>
              <a:t>ía</a:t>
            </a:r>
            <a:r>
              <a:rPr sz="682" spc="-20" dirty="0">
                <a:latin typeface="Arial Narrow"/>
                <a:cs typeface="Arial Narrow"/>
              </a:rPr>
              <a:t> </a:t>
            </a:r>
            <a:r>
              <a:rPr sz="682" spc="7" dirty="0">
                <a:latin typeface="Arial Narrow"/>
                <a:cs typeface="Arial Narrow"/>
              </a:rPr>
              <a:t>S</a:t>
            </a:r>
            <a:r>
              <a:rPr sz="682" dirty="0">
                <a:latin typeface="Arial Narrow"/>
                <a:cs typeface="Arial Narrow"/>
              </a:rPr>
              <a:t>e</a:t>
            </a:r>
            <a:r>
              <a:rPr sz="682" spc="3" dirty="0">
                <a:latin typeface="Arial Narrow"/>
                <a:cs typeface="Arial Narrow"/>
              </a:rPr>
              <a:t>c</a:t>
            </a:r>
            <a:r>
              <a:rPr sz="682" dirty="0">
                <a:latin typeface="Arial Narrow"/>
                <a:cs typeface="Arial Narrow"/>
              </a:rPr>
              <a:t>r</a:t>
            </a:r>
            <a:r>
              <a:rPr sz="682" spc="3" dirty="0">
                <a:latin typeface="Arial Narrow"/>
                <a:cs typeface="Arial Narrow"/>
              </a:rPr>
              <a:t>etar</a:t>
            </a:r>
            <a:r>
              <a:rPr sz="682" spc="-3" dirty="0">
                <a:latin typeface="Arial Narrow"/>
                <a:cs typeface="Arial Narrow"/>
              </a:rPr>
              <a:t>i</a:t>
            </a:r>
            <a:r>
              <a:rPr sz="682" dirty="0">
                <a:latin typeface="Arial Narrow"/>
                <a:cs typeface="Arial Narrow"/>
              </a:rPr>
              <a:t>al,</a:t>
            </a:r>
            <a:r>
              <a:rPr sz="682" spc="-17" dirty="0">
                <a:latin typeface="Arial Narrow"/>
                <a:cs typeface="Arial Narrow"/>
              </a:rPr>
              <a:t> </a:t>
            </a:r>
            <a:r>
              <a:rPr sz="682" spc="3" dirty="0">
                <a:latin typeface="Arial Narrow"/>
                <a:cs typeface="Arial Narrow"/>
              </a:rPr>
              <a:t>con</a:t>
            </a:r>
            <a:r>
              <a:rPr sz="682" spc="-20" dirty="0">
                <a:latin typeface="Arial Narrow"/>
                <a:cs typeface="Arial Narrow"/>
              </a:rPr>
              <a:t> </a:t>
            </a:r>
            <a:r>
              <a:rPr sz="682" spc="3" dirty="0">
                <a:latin typeface="Arial Narrow"/>
                <a:cs typeface="Arial Narrow"/>
              </a:rPr>
              <a:t>a</a:t>
            </a:r>
            <a:r>
              <a:rPr sz="682" dirty="0">
                <a:latin typeface="Arial Narrow"/>
                <a:cs typeface="Arial Narrow"/>
              </a:rPr>
              <a:t>po</a:t>
            </a:r>
            <a:r>
              <a:rPr sz="682" spc="3" dirty="0">
                <a:latin typeface="Arial Narrow"/>
                <a:cs typeface="Arial Narrow"/>
              </a:rPr>
              <a:t>yo</a:t>
            </a:r>
            <a:r>
              <a:rPr sz="682" spc="-20" dirty="0">
                <a:latin typeface="Arial Narrow"/>
                <a:cs typeface="Arial Narrow"/>
              </a:rPr>
              <a:t> </a:t>
            </a:r>
            <a:r>
              <a:rPr sz="682" spc="3" dirty="0">
                <a:latin typeface="Arial Narrow"/>
                <a:cs typeface="Arial Narrow"/>
              </a:rPr>
              <a:t>de</a:t>
            </a:r>
            <a:r>
              <a:rPr sz="682" spc="-20" dirty="0">
                <a:latin typeface="Arial Narrow"/>
                <a:cs typeface="Arial Narrow"/>
              </a:rPr>
              <a:t> </a:t>
            </a:r>
            <a:r>
              <a:rPr sz="682" spc="-3" dirty="0">
                <a:latin typeface="Arial Narrow"/>
                <a:cs typeface="Arial Narrow"/>
              </a:rPr>
              <a:t>l</a:t>
            </a:r>
            <a:r>
              <a:rPr sz="682" dirty="0">
                <a:latin typeface="Arial Narrow"/>
                <a:cs typeface="Arial Narrow"/>
              </a:rPr>
              <a:t>o</a:t>
            </a:r>
            <a:r>
              <a:rPr sz="682" spc="3" dirty="0">
                <a:latin typeface="Arial Narrow"/>
                <a:cs typeface="Arial Narrow"/>
              </a:rPr>
              <a:t>s</a:t>
            </a:r>
            <a:r>
              <a:rPr sz="682" spc="-20" dirty="0">
                <a:latin typeface="Arial Narrow"/>
                <a:cs typeface="Arial Narrow"/>
              </a:rPr>
              <a:t> </a:t>
            </a:r>
            <a:r>
              <a:rPr sz="682" spc="-3" dirty="0">
                <a:latin typeface="Arial Narrow"/>
                <a:cs typeface="Arial Narrow"/>
              </a:rPr>
              <a:t>i</a:t>
            </a:r>
            <a:r>
              <a:rPr sz="682" dirty="0">
                <a:latin typeface="Arial Narrow"/>
                <a:cs typeface="Arial Narrow"/>
              </a:rPr>
              <a:t>nte</a:t>
            </a:r>
            <a:r>
              <a:rPr sz="682" spc="3" dirty="0">
                <a:latin typeface="Arial Narrow"/>
                <a:cs typeface="Arial Narrow"/>
              </a:rPr>
              <a:t>grantes</a:t>
            </a:r>
            <a:r>
              <a:rPr sz="682" spc="-20" dirty="0">
                <a:latin typeface="Arial Narrow"/>
                <a:cs typeface="Arial Narrow"/>
              </a:rPr>
              <a:t> </a:t>
            </a:r>
            <a:r>
              <a:rPr sz="682" spc="3" dirty="0">
                <a:latin typeface="Arial Narrow"/>
                <a:cs typeface="Arial Narrow"/>
              </a:rPr>
              <a:t>de</a:t>
            </a:r>
            <a:r>
              <a:rPr sz="682" spc="-20" dirty="0">
                <a:latin typeface="Arial Narrow"/>
                <a:cs typeface="Arial Narrow"/>
              </a:rPr>
              <a:t> </a:t>
            </a:r>
            <a:r>
              <a:rPr sz="682" spc="-3" dirty="0">
                <a:latin typeface="Arial Narrow"/>
                <a:cs typeface="Arial Narrow"/>
              </a:rPr>
              <a:t>l</a:t>
            </a:r>
            <a:r>
              <a:rPr sz="682" spc="3" dirty="0">
                <a:latin typeface="Arial Narrow"/>
                <a:cs typeface="Arial Narrow"/>
              </a:rPr>
              <a:t>a</a:t>
            </a:r>
            <a:r>
              <a:rPr sz="682" spc="-27" dirty="0">
                <a:latin typeface="Arial Narrow"/>
                <a:cs typeface="Arial Narrow"/>
              </a:rPr>
              <a:t> </a:t>
            </a:r>
            <a:r>
              <a:rPr sz="682" spc="7" dirty="0">
                <a:latin typeface="Arial Narrow"/>
                <a:cs typeface="Arial Narrow"/>
              </a:rPr>
              <a:t>Com</a:t>
            </a:r>
            <a:r>
              <a:rPr sz="682" spc="-3" dirty="0">
                <a:latin typeface="Arial Narrow"/>
                <a:cs typeface="Arial Narrow"/>
              </a:rPr>
              <a:t>i</a:t>
            </a:r>
            <a:r>
              <a:rPr sz="682" spc="3" dirty="0">
                <a:latin typeface="Arial Narrow"/>
                <a:cs typeface="Arial Narrow"/>
              </a:rPr>
              <a:t>s</a:t>
            </a:r>
            <a:r>
              <a:rPr sz="682" spc="-3" dirty="0">
                <a:latin typeface="Arial Narrow"/>
                <a:cs typeface="Arial Narrow"/>
              </a:rPr>
              <a:t>i</a:t>
            </a:r>
            <a:r>
              <a:rPr sz="682" dirty="0">
                <a:latin typeface="Arial Narrow"/>
                <a:cs typeface="Arial Narrow"/>
              </a:rPr>
              <a:t>ón:</a:t>
            </a:r>
            <a:r>
              <a:rPr sz="682" spc="-20" dirty="0">
                <a:latin typeface="Arial Narrow"/>
                <a:cs typeface="Arial Narrow"/>
              </a:rPr>
              <a:t> </a:t>
            </a:r>
            <a:r>
              <a:rPr sz="682" u="sng" dirty="0">
                <a:latin typeface="Arial Narrow"/>
                <a:cs typeface="Arial Narrow"/>
              </a:rPr>
              <a:t> 		</a:t>
            </a:r>
            <a:r>
              <a:rPr sz="682" dirty="0">
                <a:latin typeface="Arial Narrow"/>
                <a:cs typeface="Arial Narrow"/>
              </a:rPr>
              <a:t> </a:t>
            </a:r>
            <a:r>
              <a:rPr sz="682" spc="3" dirty="0">
                <a:latin typeface="Arial Narrow"/>
                <a:cs typeface="Arial Narrow"/>
              </a:rPr>
              <a:t>(Nombre             </a:t>
            </a:r>
            <a:r>
              <a:rPr sz="682" spc="7" dirty="0">
                <a:latin typeface="Arial Narrow"/>
                <a:cs typeface="Arial Narrow"/>
              </a:rPr>
              <a:t> </a:t>
            </a:r>
            <a:r>
              <a:rPr sz="682" spc="3" dirty="0">
                <a:latin typeface="Arial Narrow"/>
                <a:cs typeface="Arial Narrow"/>
              </a:rPr>
              <a:t>com</a:t>
            </a:r>
            <a:r>
              <a:rPr sz="682" spc="-3" dirty="0">
                <a:latin typeface="Arial Narrow"/>
                <a:cs typeface="Arial Narrow"/>
              </a:rPr>
              <a:t>pl</a:t>
            </a:r>
            <a:r>
              <a:rPr sz="682" dirty="0">
                <a:latin typeface="Arial Narrow"/>
                <a:cs typeface="Arial Narrow"/>
              </a:rPr>
              <a:t>e</a:t>
            </a:r>
            <a:r>
              <a:rPr sz="682" spc="3" dirty="0">
                <a:latin typeface="Arial Narrow"/>
                <a:cs typeface="Arial Narrow"/>
              </a:rPr>
              <a:t>to             </a:t>
            </a:r>
            <a:r>
              <a:rPr sz="682" spc="7" dirty="0">
                <a:latin typeface="Arial Narrow"/>
                <a:cs typeface="Arial Narrow"/>
              </a:rPr>
              <a:t> </a:t>
            </a:r>
            <a:r>
              <a:rPr sz="682" spc="3" dirty="0">
                <a:latin typeface="Arial Narrow"/>
                <a:cs typeface="Arial Narrow"/>
              </a:rPr>
              <a:t>de              la             </a:t>
            </a:r>
            <a:r>
              <a:rPr sz="682" spc="10" dirty="0">
                <a:latin typeface="Arial Narrow"/>
                <a:cs typeface="Arial Narrow"/>
              </a:rPr>
              <a:t> </a:t>
            </a:r>
            <a:r>
              <a:rPr sz="682" spc="7" dirty="0">
                <a:latin typeface="Arial Narrow"/>
                <a:cs typeface="Arial Narrow"/>
              </a:rPr>
              <a:t>P</a:t>
            </a:r>
            <a:r>
              <a:rPr sz="682" dirty="0">
                <a:latin typeface="Arial Narrow"/>
                <a:cs typeface="Arial Narrow"/>
              </a:rPr>
              <a:t>e</a:t>
            </a:r>
            <a:r>
              <a:rPr sz="682" spc="3" dirty="0">
                <a:latin typeface="Arial Narrow"/>
                <a:cs typeface="Arial Narrow"/>
              </a:rPr>
              <a:t>rsona              respon</a:t>
            </a:r>
            <a:r>
              <a:rPr sz="682" dirty="0">
                <a:latin typeface="Arial Narrow"/>
                <a:cs typeface="Arial Narrow"/>
              </a:rPr>
              <a:t>sa</a:t>
            </a:r>
            <a:r>
              <a:rPr sz="682" spc="3" dirty="0">
                <a:latin typeface="Arial Narrow"/>
                <a:cs typeface="Arial Narrow"/>
              </a:rPr>
              <a:t>ble             </a:t>
            </a:r>
            <a:r>
              <a:rPr sz="682" spc="7" dirty="0">
                <a:latin typeface="Arial Narrow"/>
                <a:cs typeface="Arial Narrow"/>
              </a:rPr>
              <a:t> </a:t>
            </a:r>
            <a:r>
              <a:rPr sz="682" spc="3" dirty="0">
                <a:latin typeface="Arial Narrow"/>
                <a:cs typeface="Arial Narrow"/>
              </a:rPr>
              <a:t>de              tra</a:t>
            </a:r>
            <a:r>
              <a:rPr sz="682" dirty="0">
                <a:latin typeface="Arial Narrow"/>
                <a:cs typeface="Arial Narrow"/>
              </a:rPr>
              <a:t>s</a:t>
            </a:r>
            <a:r>
              <a:rPr sz="682" spc="-3" dirty="0">
                <a:latin typeface="Arial Narrow"/>
                <a:cs typeface="Arial Narrow"/>
              </a:rPr>
              <a:t>la</a:t>
            </a:r>
            <a:r>
              <a:rPr sz="682" spc="3" dirty="0">
                <a:latin typeface="Arial Narrow"/>
                <a:cs typeface="Arial Narrow"/>
              </a:rPr>
              <a:t>d</a:t>
            </a:r>
            <a:r>
              <a:rPr sz="682" spc="7" dirty="0">
                <a:latin typeface="Arial Narrow"/>
                <a:cs typeface="Arial Narrow"/>
              </a:rPr>
              <a:t>o</a:t>
            </a:r>
            <a:r>
              <a:rPr sz="682" spc="3" dirty="0">
                <a:latin typeface="Arial Narrow"/>
                <a:cs typeface="Arial Narrow"/>
              </a:rPr>
              <a:t>)             </a:t>
            </a:r>
            <a:r>
              <a:rPr sz="682" spc="7" dirty="0">
                <a:latin typeface="Arial Narrow"/>
                <a:cs typeface="Arial Narrow"/>
              </a:rPr>
              <a:t> </a:t>
            </a:r>
            <a:r>
              <a:rPr sz="682" spc="3" dirty="0">
                <a:latin typeface="Arial Narrow"/>
                <a:cs typeface="Arial Narrow"/>
              </a:rPr>
              <a:t>y</a:t>
            </a:r>
            <a:endParaRPr sz="682" dirty="0">
              <a:latin typeface="Arial Narrow"/>
              <a:cs typeface="Arial Narrow"/>
            </a:endParaRPr>
          </a:p>
          <a:p>
            <a:pPr marL="10391" marR="8659" indent="-1732" algn="just">
              <a:lnSpc>
                <a:spcPts val="805"/>
              </a:lnSpc>
              <a:spcBef>
                <a:spcPts val="24"/>
              </a:spcBef>
              <a:tabLst>
                <a:tab pos="3338423" algn="l"/>
              </a:tabLst>
            </a:pPr>
            <a:r>
              <a:rPr sz="682" u="sng" dirty="0">
                <a:latin typeface="Arial Narrow"/>
                <a:cs typeface="Arial Narrow"/>
              </a:rPr>
              <a:t> 	</a:t>
            </a:r>
            <a:r>
              <a:rPr sz="682" dirty="0">
                <a:latin typeface="Arial Narrow"/>
                <a:cs typeface="Arial Narrow"/>
              </a:rPr>
              <a:t>  </a:t>
            </a:r>
            <a:r>
              <a:rPr sz="682" spc="3" dirty="0">
                <a:latin typeface="Arial Narrow"/>
                <a:cs typeface="Arial Narrow"/>
              </a:rPr>
              <a:t>(Nombre </a:t>
            </a:r>
            <a:r>
              <a:rPr sz="682" spc="68" dirty="0">
                <a:latin typeface="Arial Narrow"/>
                <a:cs typeface="Arial Narrow"/>
              </a:rPr>
              <a:t> </a:t>
            </a:r>
            <a:r>
              <a:rPr sz="682" spc="3" dirty="0">
                <a:latin typeface="Arial Narrow"/>
                <a:cs typeface="Arial Narrow"/>
              </a:rPr>
              <a:t>completo de </a:t>
            </a:r>
            <a:r>
              <a:rPr sz="682" spc="-75" dirty="0">
                <a:latin typeface="Arial Narrow"/>
                <a:cs typeface="Arial Narrow"/>
              </a:rPr>
              <a:t> </a:t>
            </a:r>
            <a:r>
              <a:rPr sz="682" spc="-3" dirty="0">
                <a:latin typeface="Arial Narrow"/>
                <a:cs typeface="Arial Narrow"/>
              </a:rPr>
              <a:t>l</a:t>
            </a:r>
            <a:r>
              <a:rPr sz="682" spc="3" dirty="0">
                <a:latin typeface="Arial Narrow"/>
                <a:cs typeface="Arial Narrow"/>
              </a:rPr>
              <a:t>a </a:t>
            </a:r>
            <a:r>
              <a:rPr sz="682" spc="-75" dirty="0">
                <a:latin typeface="Arial Narrow"/>
                <a:cs typeface="Arial Narrow"/>
              </a:rPr>
              <a:t> </a:t>
            </a:r>
            <a:r>
              <a:rPr sz="682" spc="3" dirty="0">
                <a:latin typeface="Arial Narrow"/>
                <a:cs typeface="Arial Narrow"/>
              </a:rPr>
              <a:t>Pers</a:t>
            </a:r>
            <a:r>
              <a:rPr sz="682" dirty="0">
                <a:latin typeface="Arial Narrow"/>
                <a:cs typeface="Arial Narrow"/>
              </a:rPr>
              <a:t>o</a:t>
            </a:r>
            <a:r>
              <a:rPr sz="682" spc="3" dirty="0">
                <a:latin typeface="Arial Narrow"/>
                <a:cs typeface="Arial Narrow"/>
              </a:rPr>
              <a:t>na </a:t>
            </a:r>
            <a:r>
              <a:rPr sz="682" spc="-72" dirty="0">
                <a:latin typeface="Arial Narrow"/>
                <a:cs typeface="Arial Narrow"/>
              </a:rPr>
              <a:t> </a:t>
            </a:r>
            <a:r>
              <a:rPr sz="682" spc="3" dirty="0">
                <a:latin typeface="Arial Narrow"/>
                <a:cs typeface="Arial Narrow"/>
              </a:rPr>
              <a:t>respon</a:t>
            </a:r>
            <a:r>
              <a:rPr sz="682" dirty="0">
                <a:latin typeface="Arial Narrow"/>
                <a:cs typeface="Arial Narrow"/>
              </a:rPr>
              <a:t>sa</a:t>
            </a:r>
            <a:r>
              <a:rPr sz="682" spc="3" dirty="0">
                <a:latin typeface="Arial Narrow"/>
                <a:cs typeface="Arial Narrow"/>
              </a:rPr>
              <a:t>ble </a:t>
            </a:r>
            <a:r>
              <a:rPr sz="682" spc="-72" dirty="0">
                <a:latin typeface="Arial Narrow"/>
                <a:cs typeface="Arial Narrow"/>
              </a:rPr>
              <a:t> </a:t>
            </a:r>
            <a:r>
              <a:rPr sz="682" spc="3" dirty="0">
                <a:latin typeface="Arial Narrow"/>
                <a:cs typeface="Arial Narrow"/>
              </a:rPr>
              <a:t>de </a:t>
            </a:r>
            <a:r>
              <a:rPr sz="682" spc="-61" dirty="0">
                <a:latin typeface="Arial Narrow"/>
                <a:cs typeface="Arial Narrow"/>
              </a:rPr>
              <a:t> </a:t>
            </a:r>
            <a:r>
              <a:rPr sz="682" spc="3" dirty="0">
                <a:latin typeface="Arial Narrow"/>
                <a:cs typeface="Arial Narrow"/>
              </a:rPr>
              <a:t>o</a:t>
            </a:r>
            <a:r>
              <a:rPr sz="682" dirty="0">
                <a:latin typeface="Arial Narrow"/>
                <a:cs typeface="Arial Narrow"/>
              </a:rPr>
              <a:t>pe</a:t>
            </a:r>
            <a:r>
              <a:rPr sz="682" spc="3" dirty="0">
                <a:latin typeface="Arial Narrow"/>
                <a:cs typeface="Arial Narrow"/>
              </a:rPr>
              <a:t>ración), </a:t>
            </a:r>
            <a:r>
              <a:rPr sz="682" spc="-72" dirty="0">
                <a:latin typeface="Arial Narrow"/>
                <a:cs typeface="Arial Narrow"/>
              </a:rPr>
              <a:t> </a:t>
            </a:r>
            <a:r>
              <a:rPr sz="682" spc="3" dirty="0">
                <a:latin typeface="Arial Narrow"/>
                <a:cs typeface="Arial Narrow"/>
              </a:rPr>
              <a:t>así </a:t>
            </a:r>
            <a:r>
              <a:rPr sz="682" spc="-72" dirty="0">
                <a:latin typeface="Arial Narrow"/>
                <a:cs typeface="Arial Narrow"/>
              </a:rPr>
              <a:t> </a:t>
            </a:r>
            <a:r>
              <a:rPr sz="682" spc="3" dirty="0">
                <a:latin typeface="Arial Narrow"/>
                <a:cs typeface="Arial Narrow"/>
              </a:rPr>
              <a:t>c</a:t>
            </a:r>
            <a:r>
              <a:rPr sz="682" dirty="0">
                <a:latin typeface="Arial Narrow"/>
                <a:cs typeface="Arial Narrow"/>
              </a:rPr>
              <a:t>o</a:t>
            </a:r>
            <a:r>
              <a:rPr sz="682" spc="3" dirty="0">
                <a:latin typeface="Arial Narrow"/>
                <a:cs typeface="Arial Narrow"/>
              </a:rPr>
              <a:t>mo </a:t>
            </a:r>
            <a:r>
              <a:rPr sz="682" spc="-68" dirty="0">
                <a:latin typeface="Arial Narrow"/>
                <a:cs typeface="Arial Narrow"/>
              </a:rPr>
              <a:t> </a:t>
            </a:r>
            <a:r>
              <a:rPr sz="682" spc="3" dirty="0">
                <a:latin typeface="Arial Narrow"/>
                <a:cs typeface="Arial Narrow"/>
              </a:rPr>
              <a:t>en </a:t>
            </a:r>
            <a:r>
              <a:rPr sz="682" spc="-75" dirty="0">
                <a:latin typeface="Arial Narrow"/>
                <a:cs typeface="Arial Narrow"/>
              </a:rPr>
              <a:t> </a:t>
            </a:r>
            <a:r>
              <a:rPr sz="682" spc="3" dirty="0">
                <a:latin typeface="Arial Narrow"/>
                <a:cs typeface="Arial Narrow"/>
              </a:rPr>
              <a:t>presencia </a:t>
            </a:r>
            <a:r>
              <a:rPr sz="682" spc="-72" dirty="0">
                <a:latin typeface="Arial Narrow"/>
                <a:cs typeface="Arial Narrow"/>
              </a:rPr>
              <a:t> </a:t>
            </a:r>
            <a:r>
              <a:rPr sz="682" spc="3" dirty="0">
                <a:latin typeface="Arial Narrow"/>
                <a:cs typeface="Arial Narrow"/>
              </a:rPr>
              <a:t>de </a:t>
            </a:r>
            <a:r>
              <a:rPr sz="682" spc="-75" dirty="0">
                <a:latin typeface="Arial Narrow"/>
                <a:cs typeface="Arial Narrow"/>
              </a:rPr>
              <a:t> </a:t>
            </a:r>
            <a:r>
              <a:rPr sz="682" spc="3" dirty="0">
                <a:latin typeface="Arial Narrow"/>
                <a:cs typeface="Arial Narrow"/>
              </a:rPr>
              <a:t>las </a:t>
            </a:r>
            <a:r>
              <a:rPr sz="682" spc="-65" dirty="0">
                <a:latin typeface="Arial Narrow"/>
                <a:cs typeface="Arial Narrow"/>
              </a:rPr>
              <a:t> </a:t>
            </a:r>
            <a:r>
              <a:rPr sz="682" spc="3" dirty="0">
                <a:latin typeface="Arial Narrow"/>
                <a:cs typeface="Arial Narrow"/>
              </a:rPr>
              <a:t>p</a:t>
            </a:r>
            <a:r>
              <a:rPr sz="682" dirty="0">
                <a:latin typeface="Arial Narrow"/>
                <a:cs typeface="Arial Narrow"/>
              </a:rPr>
              <a:t>e</a:t>
            </a:r>
            <a:r>
              <a:rPr sz="682" spc="3" dirty="0">
                <a:latin typeface="Arial Narrow"/>
                <a:cs typeface="Arial Narrow"/>
              </a:rPr>
              <a:t>rsonas </a:t>
            </a:r>
            <a:r>
              <a:rPr sz="682" spc="-75" dirty="0">
                <a:latin typeface="Arial Narrow"/>
                <a:cs typeface="Arial Narrow"/>
              </a:rPr>
              <a:t> </a:t>
            </a:r>
            <a:r>
              <a:rPr sz="682" spc="3" dirty="0">
                <a:latin typeface="Arial Narrow"/>
                <a:cs typeface="Arial Narrow"/>
              </a:rPr>
              <a:t>representantes </a:t>
            </a:r>
            <a:r>
              <a:rPr sz="682" spc="-72" dirty="0">
                <a:latin typeface="Arial Narrow"/>
                <a:cs typeface="Arial Narrow"/>
              </a:rPr>
              <a:t> </a:t>
            </a:r>
            <a:r>
              <a:rPr sz="682" spc="3" dirty="0">
                <a:latin typeface="Arial Narrow"/>
                <a:cs typeface="Arial Narrow"/>
              </a:rPr>
              <a:t>de </a:t>
            </a:r>
            <a:r>
              <a:rPr sz="682" spc="-72" dirty="0">
                <a:latin typeface="Arial Narrow"/>
                <a:cs typeface="Arial Narrow"/>
              </a:rPr>
              <a:t> </a:t>
            </a:r>
            <a:r>
              <a:rPr sz="682" spc="7" dirty="0">
                <a:latin typeface="Arial Narrow"/>
                <a:cs typeface="Arial Narrow"/>
              </a:rPr>
              <a:t>P</a:t>
            </a:r>
            <a:r>
              <a:rPr sz="682" dirty="0">
                <a:latin typeface="Arial Narrow"/>
                <a:cs typeface="Arial Narrow"/>
              </a:rPr>
              <a:t>a</a:t>
            </a:r>
            <a:r>
              <a:rPr sz="682" spc="3" dirty="0">
                <a:latin typeface="Arial Narrow"/>
                <a:cs typeface="Arial Narrow"/>
              </a:rPr>
              <a:t>rt</a:t>
            </a:r>
            <a:r>
              <a:rPr sz="682" spc="-3" dirty="0">
                <a:latin typeface="Arial Narrow"/>
                <a:cs typeface="Arial Narrow"/>
              </a:rPr>
              <a:t>i</a:t>
            </a:r>
            <a:r>
              <a:rPr sz="682" dirty="0">
                <a:latin typeface="Arial Narrow"/>
                <a:cs typeface="Arial Narrow"/>
              </a:rPr>
              <a:t>d</a:t>
            </a:r>
            <a:r>
              <a:rPr sz="682" spc="3" dirty="0">
                <a:latin typeface="Arial Narrow"/>
                <a:cs typeface="Arial Narrow"/>
              </a:rPr>
              <a:t>os </a:t>
            </a:r>
            <a:r>
              <a:rPr sz="682" spc="-72" dirty="0">
                <a:latin typeface="Arial Narrow"/>
                <a:cs typeface="Arial Narrow"/>
              </a:rPr>
              <a:t> </a:t>
            </a:r>
            <a:r>
              <a:rPr sz="682" spc="3" dirty="0">
                <a:latin typeface="Arial Narrow"/>
                <a:cs typeface="Arial Narrow"/>
              </a:rPr>
              <a:t>Políti</a:t>
            </a:r>
            <a:r>
              <a:rPr sz="682" dirty="0">
                <a:latin typeface="Arial Narrow"/>
                <a:cs typeface="Arial Narrow"/>
              </a:rPr>
              <a:t>co</a:t>
            </a:r>
            <a:r>
              <a:rPr sz="682" spc="3" dirty="0">
                <a:latin typeface="Arial Narrow"/>
                <a:cs typeface="Arial Narrow"/>
              </a:rPr>
              <a:t>s</a:t>
            </a:r>
            <a:endParaRPr sz="682" dirty="0">
              <a:latin typeface="Arial Narrow"/>
              <a:cs typeface="Arial Narrow"/>
            </a:endParaRPr>
          </a:p>
          <a:p>
            <a:pPr marL="9525" marR="9092" algn="just">
              <a:lnSpc>
                <a:spcPts val="805"/>
              </a:lnSpc>
              <a:tabLst>
                <a:tab pos="356745" algn="l"/>
                <a:tab pos="737302" algn="l"/>
                <a:tab pos="889265" algn="l"/>
                <a:tab pos="2200649" algn="l"/>
                <a:tab pos="3080389" algn="l"/>
                <a:tab pos="3480429" algn="l"/>
                <a:tab pos="3582170" algn="l"/>
                <a:tab pos="3917268" algn="l"/>
              </a:tabLst>
            </a:pPr>
            <a:r>
              <a:rPr sz="682" u="sng" dirty="0">
                <a:latin typeface="Arial Narrow"/>
                <a:cs typeface="Arial Narrow"/>
              </a:rPr>
              <a:t> 				</a:t>
            </a:r>
            <a:r>
              <a:rPr sz="682" spc="7" dirty="0">
                <a:latin typeface="Arial Narrow"/>
                <a:cs typeface="Arial Narrow"/>
              </a:rPr>
              <a:t>(</a:t>
            </a:r>
            <a:r>
              <a:rPr sz="682" spc="3" dirty="0">
                <a:latin typeface="Arial Narrow"/>
                <a:cs typeface="Arial Narrow"/>
              </a:rPr>
              <a:t>Nombre </a:t>
            </a:r>
            <a:r>
              <a:rPr sz="682" spc="-27" dirty="0">
                <a:latin typeface="Arial Narrow"/>
                <a:cs typeface="Arial Narrow"/>
              </a:rPr>
              <a:t> </a:t>
            </a:r>
            <a:r>
              <a:rPr sz="682" spc="7" dirty="0">
                <a:latin typeface="Arial Narrow"/>
                <a:cs typeface="Arial Narrow"/>
              </a:rPr>
              <a:t>comp</a:t>
            </a:r>
            <a:r>
              <a:rPr sz="682" spc="-3" dirty="0">
                <a:latin typeface="Arial Narrow"/>
                <a:cs typeface="Arial Narrow"/>
              </a:rPr>
              <a:t>l</a:t>
            </a:r>
            <a:r>
              <a:rPr sz="682" dirty="0">
                <a:latin typeface="Arial Narrow"/>
                <a:cs typeface="Arial Narrow"/>
              </a:rPr>
              <a:t>e</a:t>
            </a:r>
            <a:r>
              <a:rPr sz="682" spc="3" dirty="0">
                <a:latin typeface="Arial Narrow"/>
                <a:cs typeface="Arial Narrow"/>
              </a:rPr>
              <a:t>to) </a:t>
            </a:r>
            <a:r>
              <a:rPr sz="682" spc="-20" dirty="0">
                <a:latin typeface="Arial Narrow"/>
                <a:cs typeface="Arial Narrow"/>
              </a:rPr>
              <a:t> </a:t>
            </a:r>
            <a:r>
              <a:rPr sz="682" spc="3" dirty="0">
                <a:latin typeface="Arial Narrow"/>
                <a:cs typeface="Arial Narrow"/>
              </a:rPr>
              <a:t>d</a:t>
            </a:r>
            <a:r>
              <a:rPr sz="682" dirty="0">
                <a:latin typeface="Arial Narrow"/>
                <a:cs typeface="Arial Narrow"/>
              </a:rPr>
              <a:t>el </a:t>
            </a:r>
            <a:r>
              <a:rPr sz="682" spc="-27" dirty="0">
                <a:latin typeface="Arial Narrow"/>
                <a:cs typeface="Arial Narrow"/>
              </a:rPr>
              <a:t> </a:t>
            </a:r>
            <a:r>
              <a:rPr sz="682" u="sng" dirty="0">
                <a:latin typeface="Arial Narrow"/>
                <a:cs typeface="Arial Narrow"/>
              </a:rPr>
              <a:t> 			</a:t>
            </a:r>
            <a:r>
              <a:rPr sz="682" dirty="0">
                <a:latin typeface="Arial Narrow"/>
                <a:cs typeface="Arial Narrow"/>
              </a:rPr>
              <a:t> </a:t>
            </a:r>
            <a:r>
              <a:rPr sz="682" spc="7" dirty="0">
                <a:latin typeface="Arial Narrow"/>
                <a:cs typeface="Arial Narrow"/>
              </a:rPr>
              <a:t>(A</a:t>
            </a:r>
            <a:r>
              <a:rPr sz="682" dirty="0">
                <a:latin typeface="Arial Narrow"/>
                <a:cs typeface="Arial Narrow"/>
              </a:rPr>
              <a:t>b</a:t>
            </a:r>
            <a:r>
              <a:rPr sz="682" spc="3" dirty="0">
                <a:latin typeface="Arial Narrow"/>
                <a:cs typeface="Arial Narrow"/>
              </a:rPr>
              <a:t>reviat</a:t>
            </a:r>
            <a:r>
              <a:rPr sz="682" dirty="0">
                <a:latin typeface="Arial Narrow"/>
                <a:cs typeface="Arial Narrow"/>
              </a:rPr>
              <a:t>u</a:t>
            </a:r>
            <a:r>
              <a:rPr sz="682" spc="7" dirty="0">
                <a:latin typeface="Arial Narrow"/>
                <a:cs typeface="Arial Narrow"/>
              </a:rPr>
              <a:t>r</a:t>
            </a:r>
            <a:r>
              <a:rPr sz="682" spc="3" dirty="0">
                <a:latin typeface="Arial Narrow"/>
                <a:cs typeface="Arial Narrow"/>
              </a:rPr>
              <a:t>a P</a:t>
            </a:r>
            <a:r>
              <a:rPr sz="682" dirty="0">
                <a:latin typeface="Arial Narrow"/>
                <a:cs typeface="Arial Narrow"/>
              </a:rPr>
              <a:t>a</a:t>
            </a:r>
            <a:r>
              <a:rPr sz="682" spc="3" dirty="0">
                <a:latin typeface="Arial Narrow"/>
                <a:cs typeface="Arial Narrow"/>
              </a:rPr>
              <a:t>rt</a:t>
            </a:r>
            <a:r>
              <a:rPr sz="682" spc="-3" dirty="0">
                <a:latin typeface="Arial Narrow"/>
                <a:cs typeface="Arial Narrow"/>
              </a:rPr>
              <a:t>i</a:t>
            </a:r>
            <a:r>
              <a:rPr sz="682" dirty="0">
                <a:latin typeface="Arial Narrow"/>
                <a:cs typeface="Arial Narrow"/>
              </a:rPr>
              <a:t>d</a:t>
            </a:r>
            <a:r>
              <a:rPr sz="682" spc="3" dirty="0">
                <a:latin typeface="Arial Narrow"/>
                <a:cs typeface="Arial Narrow"/>
              </a:rPr>
              <a:t>o	</a:t>
            </a:r>
            <a:r>
              <a:rPr sz="682" spc="7" dirty="0">
                <a:latin typeface="Arial Narrow"/>
                <a:cs typeface="Arial Narrow"/>
              </a:rPr>
              <a:t>P</a:t>
            </a:r>
            <a:r>
              <a:rPr sz="682" dirty="0">
                <a:latin typeface="Arial Narrow"/>
                <a:cs typeface="Arial Narrow"/>
              </a:rPr>
              <a:t>o</a:t>
            </a:r>
            <a:r>
              <a:rPr sz="682" spc="3" dirty="0">
                <a:latin typeface="Arial Narrow"/>
                <a:cs typeface="Arial Narrow"/>
              </a:rPr>
              <a:t>lítico)	y	</a:t>
            </a:r>
            <a:r>
              <a:rPr sz="682" u="sng" dirty="0">
                <a:latin typeface="Arial Narrow"/>
                <a:cs typeface="Arial Narrow"/>
              </a:rPr>
              <a:t> 		</a:t>
            </a:r>
            <a:r>
              <a:rPr sz="682" spc="7" dirty="0">
                <a:latin typeface="Arial Narrow"/>
                <a:cs typeface="Arial Narrow"/>
              </a:rPr>
              <a:t>(</a:t>
            </a:r>
            <a:r>
              <a:rPr sz="682" spc="3" dirty="0">
                <a:latin typeface="Arial Narrow"/>
                <a:cs typeface="Arial Narrow"/>
              </a:rPr>
              <a:t>Nombre	</a:t>
            </a:r>
            <a:r>
              <a:rPr sz="682" spc="7" dirty="0">
                <a:latin typeface="Arial Narrow"/>
                <a:cs typeface="Arial Narrow"/>
              </a:rPr>
              <a:t>comp</a:t>
            </a:r>
            <a:r>
              <a:rPr sz="682" spc="-3" dirty="0">
                <a:latin typeface="Arial Narrow"/>
                <a:cs typeface="Arial Narrow"/>
              </a:rPr>
              <a:t>l</a:t>
            </a:r>
            <a:r>
              <a:rPr sz="682" dirty="0">
                <a:latin typeface="Arial Narrow"/>
                <a:cs typeface="Arial Narrow"/>
              </a:rPr>
              <a:t>e</a:t>
            </a:r>
            <a:r>
              <a:rPr sz="682" spc="3" dirty="0">
                <a:latin typeface="Arial Narrow"/>
                <a:cs typeface="Arial Narrow"/>
              </a:rPr>
              <a:t>to)	del</a:t>
            </a:r>
            <a:endParaRPr sz="682" dirty="0">
              <a:latin typeface="Arial Narrow"/>
              <a:cs typeface="Arial Narrow"/>
            </a:endParaRPr>
          </a:p>
          <a:p>
            <a:pPr marL="9525" marR="513470" algn="just">
              <a:lnSpc>
                <a:spcPts val="781"/>
              </a:lnSpc>
              <a:tabLst>
                <a:tab pos="577546" algn="l"/>
              </a:tabLst>
            </a:pPr>
            <a:r>
              <a:rPr sz="682" u="sng" dirty="0">
                <a:latin typeface="Arial Narrow"/>
                <a:cs typeface="Arial Narrow"/>
              </a:rPr>
              <a:t> 	</a:t>
            </a:r>
            <a:r>
              <a:rPr sz="682" spc="3" dirty="0">
                <a:latin typeface="Arial Narrow"/>
                <a:cs typeface="Arial Narrow"/>
              </a:rPr>
              <a:t>(A</a:t>
            </a:r>
            <a:r>
              <a:rPr sz="682" dirty="0">
                <a:latin typeface="Arial Narrow"/>
                <a:cs typeface="Arial Narrow"/>
              </a:rPr>
              <a:t>b</a:t>
            </a:r>
            <a:r>
              <a:rPr sz="682" spc="3" dirty="0">
                <a:latin typeface="Arial Narrow"/>
                <a:cs typeface="Arial Narrow"/>
              </a:rPr>
              <a:t>reviatura Partido </a:t>
            </a:r>
            <a:r>
              <a:rPr sz="682" spc="7" dirty="0">
                <a:latin typeface="Arial Narrow"/>
                <a:cs typeface="Arial Narrow"/>
              </a:rPr>
              <a:t>Po</a:t>
            </a:r>
            <a:r>
              <a:rPr sz="682" spc="-3" dirty="0">
                <a:latin typeface="Arial Narrow"/>
                <a:cs typeface="Arial Narrow"/>
              </a:rPr>
              <a:t>l</a:t>
            </a:r>
            <a:r>
              <a:rPr sz="682" dirty="0">
                <a:latin typeface="Arial Narrow"/>
                <a:cs typeface="Arial Narrow"/>
              </a:rPr>
              <a:t>ítico</a:t>
            </a:r>
            <a:r>
              <a:rPr sz="682" spc="3" dirty="0">
                <a:latin typeface="Arial Narrow"/>
                <a:cs typeface="Arial Narrow"/>
              </a:rPr>
              <a:t>),</a:t>
            </a:r>
            <a:r>
              <a:rPr sz="682" spc="10" dirty="0">
                <a:latin typeface="Arial Narrow"/>
                <a:cs typeface="Arial Narrow"/>
              </a:rPr>
              <a:t> </a:t>
            </a:r>
            <a:r>
              <a:rPr sz="682" spc="3" dirty="0">
                <a:latin typeface="Arial Narrow"/>
                <a:cs typeface="Arial Narrow"/>
              </a:rPr>
              <a:t>q</a:t>
            </a:r>
            <a:r>
              <a:rPr sz="682" dirty="0">
                <a:latin typeface="Arial Narrow"/>
                <a:cs typeface="Arial Narrow"/>
              </a:rPr>
              <a:t>u</a:t>
            </a:r>
            <a:r>
              <a:rPr sz="682" spc="-3" dirty="0">
                <a:latin typeface="Arial Narrow"/>
                <a:cs typeface="Arial Narrow"/>
              </a:rPr>
              <a:t>i</a:t>
            </a:r>
            <a:r>
              <a:rPr sz="682" spc="3" dirty="0">
                <a:latin typeface="Arial Narrow"/>
                <a:cs typeface="Arial Narrow"/>
              </a:rPr>
              <a:t>enes constatan lo aquí asentado, firman de confo</a:t>
            </a:r>
            <a:r>
              <a:rPr sz="682" dirty="0">
                <a:latin typeface="Arial Narrow"/>
                <a:cs typeface="Arial Narrow"/>
              </a:rPr>
              <a:t>r</a:t>
            </a:r>
            <a:r>
              <a:rPr sz="682" spc="7" dirty="0">
                <a:latin typeface="Arial Narrow"/>
                <a:cs typeface="Arial Narrow"/>
              </a:rPr>
              <a:t>m</a:t>
            </a:r>
            <a:r>
              <a:rPr sz="682" spc="-3" dirty="0">
                <a:latin typeface="Arial Narrow"/>
                <a:cs typeface="Arial Narrow"/>
              </a:rPr>
              <a:t>i</a:t>
            </a:r>
            <a:r>
              <a:rPr sz="682" dirty="0">
                <a:latin typeface="Arial Narrow"/>
                <a:cs typeface="Arial Narrow"/>
              </a:rPr>
              <a:t>d</a:t>
            </a:r>
            <a:r>
              <a:rPr sz="682" spc="3" dirty="0">
                <a:latin typeface="Arial Narrow"/>
                <a:cs typeface="Arial Narrow"/>
              </a:rPr>
              <a:t>ad.</a:t>
            </a:r>
            <a:endParaRPr sz="682" dirty="0">
              <a:latin typeface="Arial Narrow"/>
              <a:cs typeface="Arial Narrow"/>
            </a:endParaRPr>
          </a:p>
        </p:txBody>
      </p:sp>
      <p:sp>
        <p:nvSpPr>
          <p:cNvPr id="15" name="object 15"/>
          <p:cNvSpPr/>
          <p:nvPr/>
        </p:nvSpPr>
        <p:spPr>
          <a:xfrm>
            <a:off x="6400830" y="1144298"/>
            <a:ext cx="484664" cy="296595"/>
          </a:xfrm>
          <a:prstGeom prst="rect">
            <a:avLst/>
          </a:prstGeom>
          <a:blipFill>
            <a:blip r:embed="rId3" cstate="print"/>
            <a:stretch>
              <a:fillRect/>
            </a:stretch>
          </a:blipFill>
        </p:spPr>
        <p:txBody>
          <a:bodyPr wrap="square" lIns="0" tIns="0" rIns="0" bIns="0" rtlCol="0">
            <a:noAutofit/>
          </a:bodyPr>
          <a:lstStyle/>
          <a:p>
            <a:endParaRPr sz="1227"/>
          </a:p>
        </p:txBody>
      </p:sp>
      <p:graphicFrame>
        <p:nvGraphicFramePr>
          <p:cNvPr id="14" name="object 14"/>
          <p:cNvGraphicFramePr>
            <a:graphicFrameLocks noGrp="1"/>
          </p:cNvGraphicFramePr>
          <p:nvPr>
            <p:extLst>
              <p:ext uri="{D42A27DB-BD31-4B8C-83A1-F6EECF244321}">
                <p14:modId xmlns:p14="http://schemas.microsoft.com/office/powerpoint/2010/main" val="46052701"/>
              </p:ext>
            </p:extLst>
          </p:nvPr>
        </p:nvGraphicFramePr>
        <p:xfrm>
          <a:off x="2888443" y="4630895"/>
          <a:ext cx="4004524" cy="1560900"/>
        </p:xfrm>
        <a:graphic>
          <a:graphicData uri="http://schemas.openxmlformats.org/drawingml/2006/table">
            <a:tbl>
              <a:tblPr firstRow="1" bandRow="1">
                <a:tableStyleId>{2D5ABB26-0587-4C30-8999-92F81FD0307C}</a:tableStyleId>
              </a:tblPr>
              <a:tblGrid>
                <a:gridCol w="2002188">
                  <a:extLst>
                    <a:ext uri="{9D8B030D-6E8A-4147-A177-3AD203B41FA5}">
                      <a16:colId xmlns:a16="http://schemas.microsoft.com/office/drawing/2014/main" val="20000"/>
                    </a:ext>
                  </a:extLst>
                </a:gridCol>
                <a:gridCol w="2002336">
                  <a:extLst>
                    <a:ext uri="{9D8B030D-6E8A-4147-A177-3AD203B41FA5}">
                      <a16:colId xmlns:a16="http://schemas.microsoft.com/office/drawing/2014/main" val="20001"/>
                    </a:ext>
                  </a:extLst>
                </a:gridCol>
              </a:tblGrid>
              <a:tr h="71692">
                <a:tc gridSpan="2">
                  <a:txBody>
                    <a:bodyPr/>
                    <a:lstStyle/>
                    <a:p>
                      <a:pPr marR="0" algn="ctr">
                        <a:lnSpc>
                          <a:spcPct val="100000"/>
                        </a:lnSpc>
                      </a:pPr>
                      <a:r>
                        <a:rPr sz="400" dirty="0" smtClean="0">
                          <a:latin typeface="Arial Narrow"/>
                          <a:cs typeface="Arial Narrow"/>
                        </a:rPr>
                        <a:t>Funci</a:t>
                      </a:r>
                      <a:r>
                        <a:rPr sz="400" spc="-5" dirty="0" smtClean="0">
                          <a:latin typeface="Arial Narrow"/>
                          <a:cs typeface="Arial Narrow"/>
                        </a:rPr>
                        <a:t>o</a:t>
                      </a:r>
                      <a:r>
                        <a:rPr sz="400" spc="0" dirty="0" smtClean="0">
                          <a:latin typeface="Arial Narrow"/>
                          <a:cs typeface="Arial Narrow"/>
                        </a:rPr>
                        <a:t>nari</a:t>
                      </a:r>
                      <a:r>
                        <a:rPr sz="400" spc="5" dirty="0" smtClean="0">
                          <a:latin typeface="Arial Narrow"/>
                          <a:cs typeface="Arial Narrow"/>
                        </a:rPr>
                        <a:t>o</a:t>
                      </a:r>
                      <a:r>
                        <a:rPr sz="400" spc="-5" dirty="0" smtClean="0">
                          <a:latin typeface="Arial Narrow"/>
                          <a:cs typeface="Arial Narrow"/>
                        </a:rPr>
                        <a:t>/</a:t>
                      </a:r>
                      <a:r>
                        <a:rPr sz="400" spc="0" dirty="0" smtClean="0">
                          <a:latin typeface="Arial Narrow"/>
                          <a:cs typeface="Arial Narrow"/>
                        </a:rPr>
                        <a:t>a</a:t>
                      </a:r>
                      <a:r>
                        <a:rPr sz="400" spc="5" dirty="0" smtClean="0">
                          <a:latin typeface="Arial Narrow"/>
                          <a:cs typeface="Arial Narrow"/>
                        </a:rPr>
                        <a:t> </a:t>
                      </a:r>
                      <a:r>
                        <a:rPr sz="400" spc="0" dirty="0" smtClean="0">
                          <a:latin typeface="Arial Narrow"/>
                          <a:cs typeface="Arial Narrow"/>
                        </a:rPr>
                        <a:t>respo</a:t>
                      </a:r>
                      <a:r>
                        <a:rPr sz="400" spc="-5" dirty="0" smtClean="0">
                          <a:latin typeface="Arial Narrow"/>
                          <a:cs typeface="Arial Narrow"/>
                        </a:rPr>
                        <a:t>n</a:t>
                      </a:r>
                      <a:r>
                        <a:rPr sz="400" spc="0" dirty="0" smtClean="0">
                          <a:latin typeface="Arial Narrow"/>
                          <a:cs typeface="Arial Narrow"/>
                        </a:rPr>
                        <a:t>sable</a:t>
                      </a:r>
                      <a:endParaRPr sz="400">
                        <a:latin typeface="Arial Narrow"/>
                        <a:cs typeface="Arial Narrow"/>
                      </a:endParaRPr>
                    </a:p>
                  </a:txBody>
                  <a:tcPr marL="0" marR="0" marT="0" marB="0">
                    <a:lnL w="5219">
                      <a:solidFill>
                        <a:srgbClr val="000000"/>
                      </a:solidFill>
                      <a:prstDash val="solid"/>
                    </a:lnL>
                    <a:lnR w="5221">
                      <a:solidFill>
                        <a:srgbClr val="000000"/>
                      </a:solidFill>
                      <a:prstDash val="solid"/>
                    </a:lnR>
                    <a:lnT w="5222">
                      <a:solidFill>
                        <a:srgbClr val="000000"/>
                      </a:solidFill>
                      <a:prstDash val="solid"/>
                    </a:lnT>
                    <a:lnB w="5222">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424512">
                <a:tc gridSpan="2">
                  <a:txBody>
                    <a:bodyPr/>
                    <a:lstStyle/>
                    <a:p>
                      <a:pPr marR="1270" algn="ctr">
                        <a:lnSpc>
                          <a:spcPct val="100000"/>
                        </a:lnSpc>
                      </a:pPr>
                      <a:r>
                        <a:rPr sz="400" dirty="0" smtClean="0">
                          <a:latin typeface="Arial Narrow"/>
                          <a:cs typeface="Arial Narrow"/>
                        </a:rPr>
                        <a:t>Nombre, cargo</a:t>
                      </a:r>
                      <a:r>
                        <a:rPr sz="400" spc="10" dirty="0" smtClean="0">
                          <a:latin typeface="Arial Narrow"/>
                          <a:cs typeface="Arial Narrow"/>
                        </a:rPr>
                        <a:t> </a:t>
                      </a:r>
                      <a:r>
                        <a:rPr sz="400" spc="0" dirty="0" smtClean="0">
                          <a:latin typeface="Arial Narrow"/>
                          <a:cs typeface="Arial Narrow"/>
                        </a:rPr>
                        <a:t>y</a:t>
                      </a:r>
                      <a:r>
                        <a:rPr sz="400" spc="5" dirty="0" smtClean="0">
                          <a:latin typeface="Arial Narrow"/>
                          <a:cs typeface="Arial Narrow"/>
                        </a:rPr>
                        <a:t> </a:t>
                      </a:r>
                      <a:r>
                        <a:rPr sz="400" spc="-5" dirty="0" smtClean="0">
                          <a:latin typeface="Arial Narrow"/>
                          <a:cs typeface="Arial Narrow"/>
                        </a:rPr>
                        <a:t>f</a:t>
                      </a:r>
                      <a:r>
                        <a:rPr sz="400" spc="0" dirty="0" smtClean="0">
                          <a:latin typeface="Arial Narrow"/>
                          <a:cs typeface="Arial Narrow"/>
                        </a:rPr>
                        <a:t>irma</a:t>
                      </a:r>
                      <a:endParaRPr sz="400">
                        <a:latin typeface="Arial Narrow"/>
                        <a:cs typeface="Arial Narrow"/>
                      </a:endParaRPr>
                    </a:p>
                  </a:txBody>
                  <a:tcPr marL="0" marR="0" marT="0" marB="0">
                    <a:lnL w="5219">
                      <a:solidFill>
                        <a:srgbClr val="000000"/>
                      </a:solidFill>
                      <a:prstDash val="solid"/>
                    </a:lnL>
                    <a:lnR w="5221">
                      <a:solidFill>
                        <a:srgbClr val="000000"/>
                      </a:solidFill>
                      <a:prstDash val="solid"/>
                    </a:lnR>
                    <a:lnT w="5222">
                      <a:solidFill>
                        <a:srgbClr val="000000"/>
                      </a:solidFill>
                      <a:prstDash val="solid"/>
                    </a:lnT>
                    <a:lnB w="5222">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r h="72138">
                <a:tc>
                  <a:txBody>
                    <a:bodyPr/>
                    <a:lstStyle/>
                    <a:p>
                      <a:pPr marL="941705">
                        <a:lnSpc>
                          <a:spcPct val="100000"/>
                        </a:lnSpc>
                      </a:pPr>
                      <a:r>
                        <a:rPr sz="400" dirty="0" smtClean="0">
                          <a:latin typeface="Arial Narrow"/>
                          <a:cs typeface="Arial Narrow"/>
                        </a:rPr>
                        <a:t>Persona</a:t>
                      </a:r>
                      <a:r>
                        <a:rPr sz="400" spc="5" dirty="0" smtClean="0">
                          <a:latin typeface="Arial Narrow"/>
                          <a:cs typeface="Arial Narrow"/>
                        </a:rPr>
                        <a:t> </a:t>
                      </a:r>
                      <a:r>
                        <a:rPr sz="400" spc="-5" dirty="0" smtClean="0">
                          <a:latin typeface="Arial Narrow"/>
                          <a:cs typeface="Arial Narrow"/>
                        </a:rPr>
                        <a:t>r</a:t>
                      </a:r>
                      <a:r>
                        <a:rPr sz="400" spc="0" dirty="0" smtClean="0">
                          <a:latin typeface="Arial Narrow"/>
                          <a:cs typeface="Arial Narrow"/>
                        </a:rPr>
                        <a:t>espons</a:t>
                      </a:r>
                      <a:r>
                        <a:rPr sz="400" spc="-5" dirty="0" smtClean="0">
                          <a:latin typeface="Arial Narrow"/>
                          <a:cs typeface="Arial Narrow"/>
                        </a:rPr>
                        <a:t>a</a:t>
                      </a:r>
                      <a:r>
                        <a:rPr sz="400" spc="0" dirty="0" smtClean="0">
                          <a:latin typeface="Arial Narrow"/>
                          <a:cs typeface="Arial Narrow"/>
                        </a:rPr>
                        <a:t>b</a:t>
                      </a:r>
                      <a:r>
                        <a:rPr sz="400" spc="-10" dirty="0" smtClean="0">
                          <a:latin typeface="Arial Narrow"/>
                          <a:cs typeface="Arial Narrow"/>
                        </a:rPr>
                        <a:t>l</a:t>
                      </a:r>
                      <a:r>
                        <a:rPr sz="400" spc="0" dirty="0" smtClean="0">
                          <a:latin typeface="Arial Narrow"/>
                          <a:cs typeface="Arial Narrow"/>
                        </a:rPr>
                        <a:t>e</a:t>
                      </a:r>
                      <a:r>
                        <a:rPr sz="400" spc="5" dirty="0" smtClean="0">
                          <a:latin typeface="Arial Narrow"/>
                          <a:cs typeface="Arial Narrow"/>
                        </a:rPr>
                        <a:t> </a:t>
                      </a:r>
                      <a:r>
                        <a:rPr sz="400" spc="0" dirty="0" smtClean="0">
                          <a:latin typeface="Arial Narrow"/>
                          <a:cs typeface="Arial Narrow"/>
                        </a:rPr>
                        <a:t>de</a:t>
                      </a:r>
                      <a:r>
                        <a:rPr sz="400" spc="10" dirty="0" smtClean="0">
                          <a:latin typeface="Arial Narrow"/>
                          <a:cs typeface="Arial Narrow"/>
                        </a:rPr>
                        <a:t> </a:t>
                      </a:r>
                      <a:r>
                        <a:rPr sz="400" spc="-5" dirty="0" smtClean="0">
                          <a:latin typeface="Arial Narrow"/>
                          <a:cs typeface="Arial Narrow"/>
                        </a:rPr>
                        <a:t>t</a:t>
                      </a:r>
                      <a:r>
                        <a:rPr sz="400" spc="0" dirty="0" smtClean="0">
                          <a:latin typeface="Arial Narrow"/>
                          <a:cs typeface="Arial Narrow"/>
                        </a:rPr>
                        <a:t>rasl</a:t>
                      </a:r>
                      <a:r>
                        <a:rPr sz="400" spc="-5" dirty="0" smtClean="0">
                          <a:latin typeface="Arial Narrow"/>
                          <a:cs typeface="Arial Narrow"/>
                        </a:rPr>
                        <a:t>a</a:t>
                      </a:r>
                      <a:r>
                        <a:rPr sz="400" spc="0" dirty="0" smtClean="0">
                          <a:latin typeface="Arial Narrow"/>
                          <a:cs typeface="Arial Narrow"/>
                        </a:rPr>
                        <a:t>do</a:t>
                      </a:r>
                      <a:endParaRPr sz="400">
                        <a:latin typeface="Arial Narrow"/>
                        <a:cs typeface="Arial Narrow"/>
                      </a:endParaRPr>
                    </a:p>
                  </a:txBody>
                  <a:tcPr marL="0" marR="0" marT="0" marB="0">
                    <a:lnL w="5219">
                      <a:solidFill>
                        <a:srgbClr val="000000"/>
                      </a:solidFill>
                      <a:prstDash val="solid"/>
                    </a:lnL>
                    <a:lnR w="5219">
                      <a:solidFill>
                        <a:srgbClr val="000000"/>
                      </a:solidFill>
                      <a:prstDash val="solid"/>
                    </a:lnR>
                    <a:lnT w="5222">
                      <a:solidFill>
                        <a:srgbClr val="000000"/>
                      </a:solidFill>
                      <a:prstDash val="solid"/>
                    </a:lnT>
                    <a:lnB w="5222">
                      <a:solidFill>
                        <a:srgbClr val="000000"/>
                      </a:solidFill>
                      <a:prstDash val="solid"/>
                    </a:lnB>
                  </a:tcPr>
                </a:tc>
                <a:tc>
                  <a:txBody>
                    <a:bodyPr/>
                    <a:lstStyle/>
                    <a:p>
                      <a:pPr marR="1270" algn="ctr">
                        <a:lnSpc>
                          <a:spcPct val="100000"/>
                        </a:lnSpc>
                      </a:pPr>
                      <a:r>
                        <a:rPr sz="400" dirty="0" smtClean="0">
                          <a:latin typeface="Arial Narrow"/>
                          <a:cs typeface="Arial Narrow"/>
                        </a:rPr>
                        <a:t>Enl</a:t>
                      </a:r>
                      <a:r>
                        <a:rPr sz="400" spc="-5" dirty="0" smtClean="0">
                          <a:latin typeface="Arial Narrow"/>
                          <a:cs typeface="Arial Narrow"/>
                        </a:rPr>
                        <a:t>a</a:t>
                      </a:r>
                      <a:r>
                        <a:rPr sz="400" spc="0" dirty="0" smtClean="0">
                          <a:latin typeface="Arial Narrow"/>
                          <a:cs typeface="Arial Narrow"/>
                        </a:rPr>
                        <a:t>ce</a:t>
                      </a:r>
                      <a:r>
                        <a:rPr sz="400" spc="5" dirty="0" smtClean="0">
                          <a:latin typeface="Arial Narrow"/>
                          <a:cs typeface="Arial Narrow"/>
                        </a:rPr>
                        <a:t> </a:t>
                      </a:r>
                      <a:r>
                        <a:rPr sz="400" spc="0" dirty="0" smtClean="0">
                          <a:latin typeface="Arial Narrow"/>
                          <a:cs typeface="Arial Narrow"/>
                        </a:rPr>
                        <a:t>de</a:t>
                      </a:r>
                      <a:r>
                        <a:rPr sz="400" spc="10" dirty="0" smtClean="0">
                          <a:latin typeface="Arial Narrow"/>
                          <a:cs typeface="Arial Narrow"/>
                        </a:rPr>
                        <a:t> </a:t>
                      </a:r>
                      <a:r>
                        <a:rPr sz="400" spc="-5" dirty="0" smtClean="0">
                          <a:latin typeface="Arial Narrow"/>
                          <a:cs typeface="Arial Narrow"/>
                        </a:rPr>
                        <a:t>c</a:t>
                      </a:r>
                      <a:r>
                        <a:rPr sz="400" spc="0" dirty="0" smtClean="0">
                          <a:latin typeface="Arial Narrow"/>
                          <a:cs typeface="Arial Narrow"/>
                        </a:rPr>
                        <a:t>omun</a:t>
                      </a:r>
                      <a:r>
                        <a:rPr sz="400" spc="-5" dirty="0" smtClean="0">
                          <a:latin typeface="Arial Narrow"/>
                          <a:cs typeface="Arial Narrow"/>
                        </a:rPr>
                        <a:t>i</a:t>
                      </a:r>
                      <a:r>
                        <a:rPr sz="400" spc="0" dirty="0" smtClean="0">
                          <a:latin typeface="Arial Narrow"/>
                          <a:cs typeface="Arial Narrow"/>
                        </a:rPr>
                        <a:t>c</a:t>
                      </a:r>
                      <a:r>
                        <a:rPr sz="400" spc="-5" dirty="0" smtClean="0">
                          <a:latin typeface="Arial Narrow"/>
                          <a:cs typeface="Arial Narrow"/>
                        </a:rPr>
                        <a:t>a</a:t>
                      </a:r>
                      <a:r>
                        <a:rPr sz="400" spc="0" dirty="0" smtClean="0">
                          <a:latin typeface="Arial Narrow"/>
                          <a:cs typeface="Arial Narrow"/>
                        </a:rPr>
                        <a:t>ción</a:t>
                      </a:r>
                      <a:endParaRPr sz="400">
                        <a:latin typeface="Arial Narrow"/>
                        <a:cs typeface="Arial Narrow"/>
                      </a:endParaRPr>
                    </a:p>
                  </a:txBody>
                  <a:tcPr marL="0" marR="0" marT="0" marB="0">
                    <a:lnL w="5219">
                      <a:solidFill>
                        <a:srgbClr val="000000"/>
                      </a:solidFill>
                      <a:prstDash val="solid"/>
                    </a:lnL>
                    <a:lnR w="5221">
                      <a:solidFill>
                        <a:srgbClr val="000000"/>
                      </a:solidFill>
                      <a:prstDash val="solid"/>
                    </a:lnR>
                    <a:lnT w="5222">
                      <a:solidFill>
                        <a:srgbClr val="000000"/>
                      </a:solidFill>
                      <a:prstDash val="solid"/>
                    </a:lnT>
                    <a:lnB w="5222">
                      <a:solidFill>
                        <a:srgbClr val="000000"/>
                      </a:solidFill>
                      <a:prstDash val="solid"/>
                    </a:lnB>
                  </a:tcPr>
                </a:tc>
                <a:extLst>
                  <a:ext uri="{0D108BD9-81ED-4DB2-BD59-A6C34878D82A}">
                    <a16:rowId xmlns:a16="http://schemas.microsoft.com/office/drawing/2014/main" val="10002"/>
                  </a:ext>
                </a:extLst>
              </a:tr>
              <a:tr h="424364">
                <a:tc>
                  <a:txBody>
                    <a:bodyPr/>
                    <a:lstStyle/>
                    <a:p>
                      <a:pPr marR="635" algn="ctr">
                        <a:lnSpc>
                          <a:spcPct val="100000"/>
                        </a:lnSpc>
                      </a:pPr>
                      <a:r>
                        <a:rPr sz="400" dirty="0" smtClean="0">
                          <a:latin typeface="Arial Narrow"/>
                          <a:cs typeface="Arial Narrow"/>
                        </a:rPr>
                        <a:t>Nombre, cargo</a:t>
                      </a:r>
                      <a:r>
                        <a:rPr sz="400" spc="10" dirty="0" smtClean="0">
                          <a:latin typeface="Arial Narrow"/>
                          <a:cs typeface="Arial Narrow"/>
                        </a:rPr>
                        <a:t> </a:t>
                      </a:r>
                      <a:r>
                        <a:rPr sz="400" spc="0" dirty="0" smtClean="0">
                          <a:latin typeface="Arial Narrow"/>
                          <a:cs typeface="Arial Narrow"/>
                        </a:rPr>
                        <a:t>y</a:t>
                      </a:r>
                      <a:r>
                        <a:rPr sz="400" spc="5" dirty="0" smtClean="0">
                          <a:latin typeface="Arial Narrow"/>
                          <a:cs typeface="Arial Narrow"/>
                        </a:rPr>
                        <a:t> </a:t>
                      </a:r>
                      <a:r>
                        <a:rPr sz="400" spc="-5" dirty="0" smtClean="0">
                          <a:latin typeface="Arial Narrow"/>
                          <a:cs typeface="Arial Narrow"/>
                        </a:rPr>
                        <a:t>f</a:t>
                      </a:r>
                      <a:r>
                        <a:rPr sz="400" spc="0" dirty="0" smtClean="0">
                          <a:latin typeface="Arial Narrow"/>
                          <a:cs typeface="Arial Narrow"/>
                        </a:rPr>
                        <a:t>irma</a:t>
                      </a:r>
                      <a:endParaRPr sz="400">
                        <a:latin typeface="Arial Narrow"/>
                        <a:cs typeface="Arial Narrow"/>
                      </a:endParaRPr>
                    </a:p>
                  </a:txBody>
                  <a:tcPr marL="0" marR="0" marT="0" marB="0">
                    <a:lnL w="5219">
                      <a:solidFill>
                        <a:srgbClr val="000000"/>
                      </a:solidFill>
                      <a:prstDash val="solid"/>
                    </a:lnL>
                    <a:lnR w="5219">
                      <a:solidFill>
                        <a:srgbClr val="000000"/>
                      </a:solidFill>
                      <a:prstDash val="solid"/>
                    </a:lnR>
                    <a:lnT w="5222">
                      <a:solidFill>
                        <a:srgbClr val="000000"/>
                      </a:solidFill>
                      <a:prstDash val="solid"/>
                    </a:lnT>
                    <a:lnB w="5222">
                      <a:solidFill>
                        <a:srgbClr val="000000"/>
                      </a:solidFill>
                      <a:prstDash val="solid"/>
                    </a:lnB>
                  </a:tcPr>
                </a:tc>
                <a:tc>
                  <a:txBody>
                    <a:bodyPr/>
                    <a:lstStyle/>
                    <a:p>
                      <a:pPr marR="635" algn="ctr">
                        <a:lnSpc>
                          <a:spcPct val="100000"/>
                        </a:lnSpc>
                      </a:pPr>
                      <a:r>
                        <a:rPr sz="400" dirty="0" smtClean="0">
                          <a:latin typeface="Arial Narrow"/>
                          <a:cs typeface="Arial Narrow"/>
                        </a:rPr>
                        <a:t>Nombre, cargo</a:t>
                      </a:r>
                      <a:r>
                        <a:rPr sz="400" spc="10" dirty="0" smtClean="0">
                          <a:latin typeface="Arial Narrow"/>
                          <a:cs typeface="Arial Narrow"/>
                        </a:rPr>
                        <a:t> </a:t>
                      </a:r>
                      <a:r>
                        <a:rPr sz="400" spc="0" dirty="0" smtClean="0">
                          <a:latin typeface="Arial Narrow"/>
                          <a:cs typeface="Arial Narrow"/>
                        </a:rPr>
                        <a:t>y</a:t>
                      </a:r>
                      <a:r>
                        <a:rPr sz="400" spc="5" dirty="0" smtClean="0">
                          <a:latin typeface="Arial Narrow"/>
                          <a:cs typeface="Arial Narrow"/>
                        </a:rPr>
                        <a:t> </a:t>
                      </a:r>
                      <a:r>
                        <a:rPr sz="400" spc="-5" dirty="0" smtClean="0">
                          <a:latin typeface="Arial Narrow"/>
                          <a:cs typeface="Arial Narrow"/>
                        </a:rPr>
                        <a:t>f</a:t>
                      </a:r>
                      <a:r>
                        <a:rPr sz="400" spc="0" dirty="0" smtClean="0">
                          <a:latin typeface="Arial Narrow"/>
                          <a:cs typeface="Arial Narrow"/>
                        </a:rPr>
                        <a:t>irma</a:t>
                      </a:r>
                      <a:endParaRPr sz="400">
                        <a:latin typeface="Arial Narrow"/>
                        <a:cs typeface="Arial Narrow"/>
                      </a:endParaRPr>
                    </a:p>
                  </a:txBody>
                  <a:tcPr marL="0" marR="0" marT="0" marB="0">
                    <a:lnL w="5219">
                      <a:solidFill>
                        <a:srgbClr val="000000"/>
                      </a:solidFill>
                      <a:prstDash val="solid"/>
                    </a:lnL>
                    <a:lnR w="5221">
                      <a:solidFill>
                        <a:srgbClr val="000000"/>
                      </a:solidFill>
                      <a:prstDash val="solid"/>
                    </a:lnR>
                    <a:lnT w="5222">
                      <a:solidFill>
                        <a:srgbClr val="000000"/>
                      </a:solidFill>
                      <a:prstDash val="solid"/>
                    </a:lnT>
                    <a:lnB w="5222">
                      <a:solidFill>
                        <a:srgbClr val="000000"/>
                      </a:solidFill>
                      <a:prstDash val="solid"/>
                    </a:lnB>
                  </a:tcPr>
                </a:tc>
                <a:extLst>
                  <a:ext uri="{0D108BD9-81ED-4DB2-BD59-A6C34878D82A}">
                    <a16:rowId xmlns:a16="http://schemas.microsoft.com/office/drawing/2014/main" val="10003"/>
                  </a:ext>
                </a:extLst>
              </a:tr>
              <a:tr h="71692">
                <a:tc>
                  <a:txBody>
                    <a:bodyPr/>
                    <a:lstStyle/>
                    <a:p>
                      <a:pPr marR="635" algn="ctr">
                        <a:lnSpc>
                          <a:spcPct val="100000"/>
                        </a:lnSpc>
                      </a:pPr>
                      <a:r>
                        <a:rPr sz="400" dirty="0" smtClean="0">
                          <a:latin typeface="Arial Narrow"/>
                          <a:cs typeface="Arial Narrow"/>
                        </a:rPr>
                        <a:t>Representan</a:t>
                      </a:r>
                      <a:r>
                        <a:rPr sz="400" spc="-5" dirty="0" smtClean="0">
                          <a:latin typeface="Arial Narrow"/>
                          <a:cs typeface="Arial Narrow"/>
                        </a:rPr>
                        <a:t>t</a:t>
                      </a:r>
                      <a:r>
                        <a:rPr sz="400" spc="0" dirty="0" smtClean="0">
                          <a:latin typeface="Arial Narrow"/>
                          <a:cs typeface="Arial Narrow"/>
                        </a:rPr>
                        <a:t>e</a:t>
                      </a:r>
                      <a:r>
                        <a:rPr sz="400" spc="5" dirty="0" smtClean="0">
                          <a:latin typeface="Arial Narrow"/>
                          <a:cs typeface="Arial Narrow"/>
                        </a:rPr>
                        <a:t> </a:t>
                      </a:r>
                      <a:r>
                        <a:rPr sz="400" spc="0" dirty="0" smtClean="0">
                          <a:latin typeface="Arial Narrow"/>
                          <a:cs typeface="Arial Narrow"/>
                        </a:rPr>
                        <a:t>PP</a:t>
                      </a:r>
                      <a:r>
                        <a:rPr sz="400" spc="10" dirty="0" smtClean="0">
                          <a:latin typeface="Arial Narrow"/>
                          <a:cs typeface="Arial Narrow"/>
                        </a:rPr>
                        <a:t> </a:t>
                      </a:r>
                      <a:r>
                        <a:rPr sz="400" spc="0" dirty="0" smtClean="0">
                          <a:latin typeface="Arial Narrow"/>
                          <a:cs typeface="Arial Narrow"/>
                        </a:rPr>
                        <a:t>1</a:t>
                      </a:r>
                      <a:endParaRPr sz="400">
                        <a:latin typeface="Arial Narrow"/>
                        <a:cs typeface="Arial Narrow"/>
                      </a:endParaRPr>
                    </a:p>
                  </a:txBody>
                  <a:tcPr marL="0" marR="0" marT="0" marB="0">
                    <a:lnL w="5219">
                      <a:solidFill>
                        <a:srgbClr val="000000"/>
                      </a:solidFill>
                      <a:prstDash val="solid"/>
                    </a:lnL>
                    <a:lnR w="5219">
                      <a:solidFill>
                        <a:srgbClr val="000000"/>
                      </a:solidFill>
                      <a:prstDash val="solid"/>
                    </a:lnR>
                    <a:lnT w="5222">
                      <a:solidFill>
                        <a:srgbClr val="000000"/>
                      </a:solidFill>
                      <a:prstDash val="solid"/>
                    </a:lnT>
                    <a:lnB w="5220">
                      <a:solidFill>
                        <a:srgbClr val="000000"/>
                      </a:solidFill>
                      <a:prstDash val="solid"/>
                    </a:lnB>
                  </a:tcPr>
                </a:tc>
                <a:tc>
                  <a:txBody>
                    <a:bodyPr/>
                    <a:lstStyle/>
                    <a:p>
                      <a:pPr marR="635" algn="ctr">
                        <a:lnSpc>
                          <a:spcPct val="100000"/>
                        </a:lnSpc>
                      </a:pPr>
                      <a:r>
                        <a:rPr sz="400" dirty="0" smtClean="0">
                          <a:latin typeface="Arial Narrow"/>
                          <a:cs typeface="Arial Narrow"/>
                        </a:rPr>
                        <a:t>Representan</a:t>
                      </a:r>
                      <a:r>
                        <a:rPr sz="400" spc="-5" dirty="0" smtClean="0">
                          <a:latin typeface="Arial Narrow"/>
                          <a:cs typeface="Arial Narrow"/>
                        </a:rPr>
                        <a:t>t</a:t>
                      </a:r>
                      <a:r>
                        <a:rPr sz="400" spc="0" dirty="0" smtClean="0">
                          <a:latin typeface="Arial Narrow"/>
                          <a:cs typeface="Arial Narrow"/>
                        </a:rPr>
                        <a:t>e</a:t>
                      </a:r>
                      <a:r>
                        <a:rPr sz="400" spc="5" dirty="0" smtClean="0">
                          <a:latin typeface="Arial Narrow"/>
                          <a:cs typeface="Arial Narrow"/>
                        </a:rPr>
                        <a:t> </a:t>
                      </a:r>
                      <a:r>
                        <a:rPr sz="400" spc="0" dirty="0" smtClean="0">
                          <a:latin typeface="Arial Narrow"/>
                          <a:cs typeface="Arial Narrow"/>
                        </a:rPr>
                        <a:t>PP</a:t>
                      </a:r>
                      <a:r>
                        <a:rPr sz="400" spc="10" dirty="0" smtClean="0">
                          <a:latin typeface="Arial Narrow"/>
                          <a:cs typeface="Arial Narrow"/>
                        </a:rPr>
                        <a:t> </a:t>
                      </a:r>
                      <a:r>
                        <a:rPr sz="400" spc="0" dirty="0" smtClean="0">
                          <a:latin typeface="Arial Narrow"/>
                          <a:cs typeface="Arial Narrow"/>
                        </a:rPr>
                        <a:t>2</a:t>
                      </a:r>
                      <a:endParaRPr sz="400">
                        <a:latin typeface="Arial Narrow"/>
                        <a:cs typeface="Arial Narrow"/>
                      </a:endParaRPr>
                    </a:p>
                  </a:txBody>
                  <a:tcPr marL="0" marR="0" marT="0" marB="0">
                    <a:lnL w="5219">
                      <a:solidFill>
                        <a:srgbClr val="000000"/>
                      </a:solidFill>
                      <a:prstDash val="solid"/>
                    </a:lnL>
                    <a:lnR w="5221">
                      <a:solidFill>
                        <a:srgbClr val="000000"/>
                      </a:solidFill>
                      <a:prstDash val="solid"/>
                    </a:lnR>
                    <a:lnT w="5222">
                      <a:solidFill>
                        <a:srgbClr val="000000"/>
                      </a:solidFill>
                      <a:prstDash val="solid"/>
                    </a:lnT>
                    <a:lnB w="5220">
                      <a:solidFill>
                        <a:srgbClr val="000000"/>
                      </a:solidFill>
                      <a:prstDash val="solid"/>
                    </a:lnB>
                  </a:tcPr>
                </a:tc>
                <a:extLst>
                  <a:ext uri="{0D108BD9-81ED-4DB2-BD59-A6C34878D82A}">
                    <a16:rowId xmlns:a16="http://schemas.microsoft.com/office/drawing/2014/main" val="10004"/>
                  </a:ext>
                </a:extLst>
              </a:tr>
              <a:tr h="424814">
                <a:tc>
                  <a:txBody>
                    <a:bodyPr/>
                    <a:lstStyle/>
                    <a:p>
                      <a:endParaRPr sz="400">
                        <a:latin typeface="Arial Narrow"/>
                        <a:cs typeface="Arial Narrow"/>
                      </a:endParaRPr>
                    </a:p>
                  </a:txBody>
                  <a:tcPr marL="0" marR="0" marT="0" marB="0">
                    <a:lnL w="5219">
                      <a:solidFill>
                        <a:srgbClr val="000000"/>
                      </a:solidFill>
                      <a:prstDash val="solid"/>
                    </a:lnL>
                    <a:lnR w="5219">
                      <a:solidFill>
                        <a:srgbClr val="000000"/>
                      </a:solidFill>
                      <a:prstDash val="solid"/>
                    </a:lnR>
                    <a:lnT w="5220">
                      <a:solidFill>
                        <a:srgbClr val="000000"/>
                      </a:solidFill>
                      <a:prstDash val="solid"/>
                    </a:lnT>
                    <a:lnB w="17602">
                      <a:solidFill>
                        <a:srgbClr val="000000"/>
                      </a:solidFill>
                      <a:prstDash val="solid"/>
                    </a:lnB>
                  </a:tcPr>
                </a:tc>
                <a:tc>
                  <a:txBody>
                    <a:bodyPr/>
                    <a:lstStyle/>
                    <a:p>
                      <a:endParaRPr sz="400">
                        <a:latin typeface="Arial Narrow"/>
                        <a:cs typeface="Arial Narrow"/>
                      </a:endParaRPr>
                    </a:p>
                  </a:txBody>
                  <a:tcPr marL="0" marR="0" marT="0" marB="0">
                    <a:lnL w="5219">
                      <a:solidFill>
                        <a:srgbClr val="000000"/>
                      </a:solidFill>
                      <a:prstDash val="solid"/>
                    </a:lnL>
                    <a:lnR w="5221">
                      <a:solidFill>
                        <a:srgbClr val="000000"/>
                      </a:solidFill>
                      <a:prstDash val="solid"/>
                    </a:lnR>
                    <a:lnT w="5220">
                      <a:solidFill>
                        <a:srgbClr val="000000"/>
                      </a:solidFill>
                      <a:prstDash val="solid"/>
                    </a:lnT>
                    <a:lnB w="17602">
                      <a:solidFill>
                        <a:srgbClr val="000000"/>
                      </a:solidFill>
                      <a:prstDash val="solid"/>
                    </a:lnB>
                  </a:tcPr>
                </a:tc>
                <a:extLst>
                  <a:ext uri="{0D108BD9-81ED-4DB2-BD59-A6C34878D82A}">
                    <a16:rowId xmlns:a16="http://schemas.microsoft.com/office/drawing/2014/main" val="10005"/>
                  </a:ext>
                </a:extLst>
              </a:tr>
              <a:tr h="71688">
                <a:tc>
                  <a:txBody>
                    <a:bodyPr/>
                    <a:lstStyle/>
                    <a:p>
                      <a:pPr marR="635" algn="ctr">
                        <a:lnSpc>
                          <a:spcPct val="100000"/>
                        </a:lnSpc>
                      </a:pPr>
                      <a:r>
                        <a:rPr sz="400" dirty="0" smtClean="0">
                          <a:latin typeface="Arial Narrow"/>
                          <a:cs typeface="Arial Narrow"/>
                        </a:rPr>
                        <a:t>Nombre, cargo</a:t>
                      </a:r>
                      <a:r>
                        <a:rPr sz="400" spc="10" dirty="0" smtClean="0">
                          <a:latin typeface="Arial Narrow"/>
                          <a:cs typeface="Arial Narrow"/>
                        </a:rPr>
                        <a:t> </a:t>
                      </a:r>
                      <a:r>
                        <a:rPr sz="400" spc="0" dirty="0" smtClean="0">
                          <a:latin typeface="Arial Narrow"/>
                          <a:cs typeface="Arial Narrow"/>
                        </a:rPr>
                        <a:t>y</a:t>
                      </a:r>
                      <a:r>
                        <a:rPr sz="400" spc="5" dirty="0" smtClean="0">
                          <a:latin typeface="Arial Narrow"/>
                          <a:cs typeface="Arial Narrow"/>
                        </a:rPr>
                        <a:t> </a:t>
                      </a:r>
                      <a:r>
                        <a:rPr sz="400" spc="-5" dirty="0" smtClean="0">
                          <a:latin typeface="Arial Narrow"/>
                          <a:cs typeface="Arial Narrow"/>
                        </a:rPr>
                        <a:t>f</a:t>
                      </a:r>
                      <a:r>
                        <a:rPr sz="400" spc="0" dirty="0" smtClean="0">
                          <a:latin typeface="Arial Narrow"/>
                          <a:cs typeface="Arial Narrow"/>
                        </a:rPr>
                        <a:t>irma</a:t>
                      </a:r>
                      <a:endParaRPr sz="400">
                        <a:latin typeface="Arial Narrow"/>
                        <a:cs typeface="Arial Narrow"/>
                      </a:endParaRPr>
                    </a:p>
                  </a:txBody>
                  <a:tcPr marL="0" marR="0" marT="0" marB="0">
                    <a:lnL w="5219">
                      <a:solidFill>
                        <a:srgbClr val="000000"/>
                      </a:solidFill>
                      <a:prstDash val="solid"/>
                    </a:lnL>
                    <a:lnR w="5219">
                      <a:solidFill>
                        <a:srgbClr val="000000"/>
                      </a:solidFill>
                      <a:prstDash val="solid"/>
                    </a:lnR>
                    <a:lnT w="17602">
                      <a:solidFill>
                        <a:srgbClr val="000000"/>
                      </a:solidFill>
                      <a:prstDash val="solid"/>
                    </a:lnT>
                    <a:lnB w="5219">
                      <a:solidFill>
                        <a:srgbClr val="000000"/>
                      </a:solidFill>
                      <a:prstDash val="solid"/>
                    </a:lnB>
                  </a:tcPr>
                </a:tc>
                <a:tc>
                  <a:txBody>
                    <a:bodyPr/>
                    <a:lstStyle/>
                    <a:p>
                      <a:pPr marR="635" algn="ctr">
                        <a:lnSpc>
                          <a:spcPct val="100000"/>
                        </a:lnSpc>
                      </a:pPr>
                      <a:r>
                        <a:rPr sz="400" dirty="0" smtClean="0">
                          <a:latin typeface="Arial Narrow"/>
                          <a:cs typeface="Arial Narrow"/>
                        </a:rPr>
                        <a:t>Nombre, cargo</a:t>
                      </a:r>
                      <a:r>
                        <a:rPr sz="400" spc="10" dirty="0" smtClean="0">
                          <a:latin typeface="Arial Narrow"/>
                          <a:cs typeface="Arial Narrow"/>
                        </a:rPr>
                        <a:t> </a:t>
                      </a:r>
                      <a:r>
                        <a:rPr sz="400" spc="0" dirty="0" smtClean="0">
                          <a:latin typeface="Arial Narrow"/>
                          <a:cs typeface="Arial Narrow"/>
                        </a:rPr>
                        <a:t>y</a:t>
                      </a:r>
                      <a:r>
                        <a:rPr sz="400" spc="5" dirty="0" smtClean="0">
                          <a:latin typeface="Arial Narrow"/>
                          <a:cs typeface="Arial Narrow"/>
                        </a:rPr>
                        <a:t> </a:t>
                      </a:r>
                      <a:r>
                        <a:rPr sz="400" spc="-5" dirty="0" smtClean="0">
                          <a:latin typeface="Arial Narrow"/>
                          <a:cs typeface="Arial Narrow"/>
                        </a:rPr>
                        <a:t>f</a:t>
                      </a:r>
                      <a:r>
                        <a:rPr sz="400" spc="0" dirty="0" smtClean="0">
                          <a:latin typeface="Arial Narrow"/>
                          <a:cs typeface="Arial Narrow"/>
                        </a:rPr>
                        <a:t>irma</a:t>
                      </a:r>
                      <a:endParaRPr sz="400">
                        <a:latin typeface="Arial Narrow"/>
                        <a:cs typeface="Arial Narrow"/>
                      </a:endParaRPr>
                    </a:p>
                  </a:txBody>
                  <a:tcPr marL="0" marR="0" marT="0" marB="0">
                    <a:lnL w="5219">
                      <a:solidFill>
                        <a:srgbClr val="000000"/>
                      </a:solidFill>
                      <a:prstDash val="solid"/>
                    </a:lnL>
                    <a:lnR w="5221">
                      <a:solidFill>
                        <a:srgbClr val="000000"/>
                      </a:solidFill>
                      <a:prstDash val="solid"/>
                    </a:lnR>
                    <a:lnT w="17602">
                      <a:solidFill>
                        <a:srgbClr val="000000"/>
                      </a:solidFill>
                      <a:prstDash val="solid"/>
                    </a:lnT>
                    <a:lnB w="5219">
                      <a:solidFill>
                        <a:srgbClr val="000000"/>
                      </a:solidFill>
                      <a:prstDash val="solid"/>
                    </a:lnB>
                  </a:tcPr>
                </a:tc>
                <a:extLst>
                  <a:ext uri="{0D108BD9-81ED-4DB2-BD59-A6C34878D82A}">
                    <a16:rowId xmlns:a16="http://schemas.microsoft.com/office/drawing/2014/main" val="10006"/>
                  </a:ext>
                </a:extLst>
              </a:tr>
            </a:tbl>
          </a:graphicData>
        </a:graphic>
      </p:graphicFrame>
      <p:sp>
        <p:nvSpPr>
          <p:cNvPr id="17" name="Rectángulo 16"/>
          <p:cNvSpPr/>
          <p:nvPr/>
        </p:nvSpPr>
        <p:spPr>
          <a:xfrm>
            <a:off x="4209716" y="534782"/>
            <a:ext cx="988156" cy="338554"/>
          </a:xfrm>
          <a:prstGeom prst="rect">
            <a:avLst/>
          </a:prstGeom>
        </p:spPr>
        <p:txBody>
          <a:bodyPr wrap="none">
            <a:spAutoFit/>
          </a:bodyPr>
          <a:lstStyle/>
          <a:p>
            <a:pPr marL="8659" lvl="0" algn="ctr"/>
            <a:r>
              <a:rPr lang="es-MX" sz="1600" b="1" spc="41" dirty="0">
                <a:solidFill>
                  <a:srgbClr val="AC5283"/>
                </a:solidFill>
                <a:latin typeface="Arial"/>
                <a:cs typeface="Arial"/>
              </a:rPr>
              <a:t>A</a:t>
            </a:r>
            <a:r>
              <a:rPr lang="es-MX" sz="1600" b="1" spc="37" dirty="0">
                <a:solidFill>
                  <a:srgbClr val="AC5283"/>
                </a:solidFill>
                <a:latin typeface="Arial"/>
                <a:cs typeface="Arial"/>
              </a:rPr>
              <a:t>n</a:t>
            </a:r>
            <a:r>
              <a:rPr lang="es-MX" sz="1600" b="1" spc="34" dirty="0">
                <a:solidFill>
                  <a:srgbClr val="AC5283"/>
                </a:solidFill>
                <a:latin typeface="Arial"/>
                <a:cs typeface="Arial"/>
              </a:rPr>
              <a:t>e</a:t>
            </a:r>
            <a:r>
              <a:rPr lang="es-MX" sz="1600" b="1" spc="-3" dirty="0">
                <a:solidFill>
                  <a:srgbClr val="AC5283"/>
                </a:solidFill>
                <a:latin typeface="Arial"/>
                <a:cs typeface="Arial"/>
              </a:rPr>
              <a:t>x</a:t>
            </a:r>
            <a:r>
              <a:rPr lang="es-MX" sz="1600" b="1" spc="24" dirty="0">
                <a:solidFill>
                  <a:srgbClr val="AC5283"/>
                </a:solidFill>
                <a:latin typeface="Arial"/>
                <a:cs typeface="Arial"/>
              </a:rPr>
              <a:t>o</a:t>
            </a:r>
            <a:r>
              <a:rPr lang="es-MX" sz="1600" b="1" spc="-3" dirty="0">
                <a:solidFill>
                  <a:srgbClr val="AC5283"/>
                </a:solidFill>
                <a:latin typeface="Arial"/>
                <a:cs typeface="Arial"/>
              </a:rPr>
              <a:t> </a:t>
            </a:r>
            <a:r>
              <a:rPr lang="es-MX" sz="1600" b="1" spc="-147" dirty="0">
                <a:solidFill>
                  <a:srgbClr val="AC5283"/>
                </a:solidFill>
                <a:latin typeface="Arial"/>
                <a:cs typeface="Arial"/>
              </a:rPr>
              <a:t>1</a:t>
            </a:r>
            <a:endParaRPr lang="es-MX" sz="1600" dirty="0">
              <a:solidFill>
                <a:prstClr val="black"/>
              </a:solidFill>
              <a:latin typeface="Arial"/>
              <a:cs typeface="Arial"/>
            </a:endParaRPr>
          </a:p>
        </p:txBody>
      </p:sp>
    </p:spTree>
    <p:extLst>
      <p:ext uri="{BB962C8B-B14F-4D97-AF65-F5344CB8AC3E}">
        <p14:creationId xmlns:p14="http://schemas.microsoft.com/office/powerpoint/2010/main" val="1977190440"/>
      </p:ext>
    </p:extLst>
  </p:cSld>
  <p:clrMapOvr>
    <a:masterClrMapping/>
  </p:clrMapOvr>
  <mc:AlternateContent xmlns:mc="http://schemas.openxmlformats.org/markup-compatibility/2006" xmlns:p15="http://schemas.microsoft.com/office/powerpoint/2012/main">
    <mc:Choice Requires="p15">
      <p:transition spd="med">
        <p15:prstTrans prst="fallOver"/>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427562" y="1797445"/>
            <a:ext cx="1308871" cy="284018"/>
          </a:xfrm>
          <a:prstGeom prst="rect">
            <a:avLst/>
          </a:prstGeom>
        </p:spPr>
        <p:txBody>
          <a:bodyPr vert="horz" wrap="square" lIns="0" tIns="0" rIns="0" bIns="0" rtlCol="0">
            <a:noAutofit/>
          </a:bodyPr>
          <a:lstStyle/>
          <a:p>
            <a:pPr marL="8659" algn="ctr"/>
            <a:r>
              <a:rPr sz="1600" b="1" spc="41" dirty="0">
                <a:solidFill>
                  <a:srgbClr val="AC5283"/>
                </a:solidFill>
                <a:latin typeface="Arial"/>
                <a:cs typeface="Arial"/>
              </a:rPr>
              <a:t>A</a:t>
            </a:r>
            <a:r>
              <a:rPr sz="1600" b="1" spc="37" dirty="0">
                <a:solidFill>
                  <a:srgbClr val="AC5283"/>
                </a:solidFill>
                <a:latin typeface="Arial"/>
                <a:cs typeface="Arial"/>
              </a:rPr>
              <a:t>n</a:t>
            </a:r>
            <a:r>
              <a:rPr sz="1600" b="1" spc="34" dirty="0">
                <a:solidFill>
                  <a:srgbClr val="AC5283"/>
                </a:solidFill>
                <a:latin typeface="Arial"/>
                <a:cs typeface="Arial"/>
              </a:rPr>
              <a:t>e</a:t>
            </a:r>
            <a:r>
              <a:rPr sz="1600" b="1" spc="-3" dirty="0">
                <a:solidFill>
                  <a:srgbClr val="AC5283"/>
                </a:solidFill>
                <a:latin typeface="Arial"/>
                <a:cs typeface="Arial"/>
              </a:rPr>
              <a:t>x</a:t>
            </a:r>
            <a:r>
              <a:rPr sz="1600" b="1" spc="24" dirty="0">
                <a:solidFill>
                  <a:srgbClr val="AC5283"/>
                </a:solidFill>
                <a:latin typeface="Arial"/>
                <a:cs typeface="Arial"/>
              </a:rPr>
              <a:t>o</a:t>
            </a:r>
            <a:r>
              <a:rPr sz="1600" b="1" spc="-3" dirty="0">
                <a:solidFill>
                  <a:srgbClr val="AC5283"/>
                </a:solidFill>
                <a:latin typeface="Arial"/>
                <a:cs typeface="Arial"/>
              </a:rPr>
              <a:t> </a:t>
            </a:r>
            <a:r>
              <a:rPr sz="1600" b="1" spc="17" dirty="0">
                <a:solidFill>
                  <a:srgbClr val="AC5283"/>
                </a:solidFill>
                <a:latin typeface="Arial"/>
                <a:cs typeface="Arial"/>
              </a:rPr>
              <a:t>2</a:t>
            </a:r>
            <a:endParaRPr sz="1600" dirty="0">
              <a:latin typeface="Arial"/>
              <a:cs typeface="Arial"/>
            </a:endParaRPr>
          </a:p>
        </p:txBody>
      </p:sp>
      <p:pic>
        <p:nvPicPr>
          <p:cNvPr id="19" name="Imagen 18"/>
          <p:cNvPicPr>
            <a:picLocks noChangeAspect="1"/>
          </p:cNvPicPr>
          <p:nvPr/>
        </p:nvPicPr>
        <p:blipFill rotWithShape="1">
          <a:blip r:embed="rId2"/>
          <a:srcRect l="26342" t="31665" r="29932" b="14950"/>
          <a:stretch/>
        </p:blipFill>
        <p:spPr>
          <a:xfrm>
            <a:off x="2045368" y="3451178"/>
            <a:ext cx="6087981" cy="3154157"/>
          </a:xfrm>
          <a:prstGeom prst="rect">
            <a:avLst/>
          </a:prstGeom>
          <a:ln>
            <a:solidFill>
              <a:srgbClr val="922E6E"/>
            </a:solidFill>
          </a:ln>
        </p:spPr>
      </p:pic>
      <p:pic>
        <p:nvPicPr>
          <p:cNvPr id="20" name="Imagen 19"/>
          <p:cNvPicPr>
            <a:picLocks noChangeAspect="1"/>
          </p:cNvPicPr>
          <p:nvPr/>
        </p:nvPicPr>
        <p:blipFill rotWithShape="1">
          <a:blip r:embed="rId3"/>
          <a:srcRect l="26474" t="29788" r="29789" b="28740"/>
          <a:stretch/>
        </p:blipFill>
        <p:spPr>
          <a:xfrm>
            <a:off x="2045368" y="389942"/>
            <a:ext cx="6087981" cy="2919891"/>
          </a:xfrm>
          <a:prstGeom prst="rect">
            <a:avLst/>
          </a:prstGeom>
          <a:ln>
            <a:solidFill>
              <a:srgbClr val="922E6E"/>
            </a:solidFill>
          </a:ln>
        </p:spPr>
      </p:pic>
      <p:sp>
        <p:nvSpPr>
          <p:cNvPr id="21" name="object 7"/>
          <p:cNvSpPr txBox="1"/>
          <p:nvPr/>
        </p:nvSpPr>
        <p:spPr>
          <a:xfrm>
            <a:off x="451623" y="4830493"/>
            <a:ext cx="1308871" cy="257923"/>
          </a:xfrm>
          <a:prstGeom prst="rect">
            <a:avLst/>
          </a:prstGeom>
        </p:spPr>
        <p:txBody>
          <a:bodyPr vert="horz" wrap="square" lIns="0" tIns="0" rIns="0" bIns="0" rtlCol="0">
            <a:noAutofit/>
          </a:bodyPr>
          <a:lstStyle/>
          <a:p>
            <a:pPr marL="8659" algn="ctr"/>
            <a:r>
              <a:rPr sz="1600" b="1" spc="41" dirty="0" err="1">
                <a:solidFill>
                  <a:srgbClr val="AC5283"/>
                </a:solidFill>
                <a:latin typeface="Arial"/>
                <a:cs typeface="Arial"/>
              </a:rPr>
              <a:t>A</a:t>
            </a:r>
            <a:r>
              <a:rPr sz="1600" b="1" spc="37" dirty="0" err="1">
                <a:solidFill>
                  <a:srgbClr val="AC5283"/>
                </a:solidFill>
                <a:latin typeface="Arial"/>
                <a:cs typeface="Arial"/>
              </a:rPr>
              <a:t>n</a:t>
            </a:r>
            <a:r>
              <a:rPr sz="1600" b="1" spc="34" dirty="0" err="1">
                <a:solidFill>
                  <a:srgbClr val="AC5283"/>
                </a:solidFill>
                <a:latin typeface="Arial"/>
                <a:cs typeface="Arial"/>
              </a:rPr>
              <a:t>e</a:t>
            </a:r>
            <a:r>
              <a:rPr sz="1600" b="1" spc="-3" dirty="0" err="1">
                <a:solidFill>
                  <a:srgbClr val="AC5283"/>
                </a:solidFill>
                <a:latin typeface="Arial"/>
                <a:cs typeface="Arial"/>
              </a:rPr>
              <a:t>x</a:t>
            </a:r>
            <a:r>
              <a:rPr sz="1600" b="1" spc="24" dirty="0" err="1">
                <a:solidFill>
                  <a:srgbClr val="AC5283"/>
                </a:solidFill>
                <a:latin typeface="Arial"/>
                <a:cs typeface="Arial"/>
              </a:rPr>
              <a:t>o</a:t>
            </a:r>
            <a:r>
              <a:rPr sz="1600" b="1" spc="-3" dirty="0">
                <a:solidFill>
                  <a:srgbClr val="AC5283"/>
                </a:solidFill>
                <a:latin typeface="Arial"/>
                <a:cs typeface="Arial"/>
              </a:rPr>
              <a:t> </a:t>
            </a:r>
            <a:r>
              <a:rPr lang="es-MX" sz="1600" b="1" spc="17" dirty="0" smtClean="0">
                <a:solidFill>
                  <a:srgbClr val="AC5283"/>
                </a:solidFill>
                <a:latin typeface="Arial"/>
                <a:cs typeface="Arial"/>
              </a:rPr>
              <a:t>3</a:t>
            </a:r>
            <a:endParaRPr sz="1600" dirty="0">
              <a:latin typeface="Arial"/>
              <a:cs typeface="Arial"/>
            </a:endParaRPr>
          </a:p>
        </p:txBody>
      </p:sp>
    </p:spTree>
    <p:extLst>
      <p:ext uri="{BB962C8B-B14F-4D97-AF65-F5344CB8AC3E}">
        <p14:creationId xmlns:p14="http://schemas.microsoft.com/office/powerpoint/2010/main" val="3767031242"/>
      </p:ext>
    </p:extLst>
  </p:cSld>
  <p:clrMapOvr>
    <a:masterClrMapping/>
  </p:clrMapOvr>
  <mc:AlternateContent xmlns:mc="http://schemas.openxmlformats.org/markup-compatibility/2006" xmlns:p15="http://schemas.microsoft.com/office/powerpoint/2012/main">
    <mc:Choice Requires="p15">
      <p:transition spd="med">
        <p15:prstTrans prst="fallOver"/>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8800"/>
                    </a14:imgEffect>
                    <a14:imgEffect>
                      <a14:brightnessContrast bright="-20000" contrast="40000"/>
                    </a14:imgEffect>
                  </a14:imgLayer>
                </a14:imgProps>
              </a:ext>
              <a:ext uri="{28A0092B-C50C-407E-A947-70E740481C1C}">
                <a14:useLocalDpi xmlns:a14="http://schemas.microsoft.com/office/drawing/2010/main" val="0"/>
              </a:ext>
            </a:extLst>
          </a:blip>
          <a:srcRect l="14757" r="15283" b="30158"/>
          <a:stretch/>
        </p:blipFill>
        <p:spPr>
          <a:xfrm>
            <a:off x="1822496" y="2464418"/>
            <a:ext cx="5540401" cy="3891933"/>
          </a:xfrm>
          <a:prstGeom prst="rect">
            <a:avLst/>
          </a:prstGeom>
        </p:spPr>
      </p:pic>
      <p:sp>
        <p:nvSpPr>
          <p:cNvPr id="5" name="Rectángulo 4"/>
          <p:cNvSpPr/>
          <p:nvPr/>
        </p:nvSpPr>
        <p:spPr>
          <a:xfrm>
            <a:off x="1304136" y="959243"/>
            <a:ext cx="6577119" cy="1815882"/>
          </a:xfrm>
          <a:prstGeom prst="rect">
            <a:avLst/>
          </a:prstGeom>
        </p:spPr>
        <p:txBody>
          <a:bodyPr wrap="square">
            <a:spAutoFit/>
          </a:bodyPr>
          <a:lstStyle/>
          <a:p>
            <a:pPr algn="ctr"/>
            <a:r>
              <a:rPr lang="es-ES" sz="2800" b="1" i="1" dirty="0" smtClean="0">
                <a:solidFill>
                  <a:srgbClr val="922E6E"/>
                </a:solidFill>
              </a:rPr>
              <a:t>Sistema de Información sobre el desarrollo de la Jornada Electoral Sije y</a:t>
            </a:r>
          </a:p>
          <a:p>
            <a:pPr algn="ctr"/>
            <a:r>
              <a:rPr lang="es-ES" sz="2800" b="1" i="1" dirty="0" smtClean="0">
                <a:solidFill>
                  <a:srgbClr val="922E6E"/>
                </a:solidFill>
              </a:rPr>
              <a:t>Registro </a:t>
            </a:r>
            <a:r>
              <a:rPr lang="es-ES" sz="2800" b="1" i="1" dirty="0">
                <a:solidFill>
                  <a:srgbClr val="922E6E"/>
                </a:solidFill>
              </a:rPr>
              <a:t>de actas </a:t>
            </a:r>
            <a:r>
              <a:rPr lang="es-ES" sz="2800" dirty="0">
                <a:solidFill>
                  <a:srgbClr val="922E6E"/>
                </a:solidFill>
              </a:rPr>
              <a:t>en los Consejos Electorales </a:t>
            </a:r>
            <a:r>
              <a:rPr lang="es-ES" sz="2800" dirty="0" smtClean="0">
                <a:solidFill>
                  <a:srgbClr val="922E6E"/>
                </a:solidFill>
              </a:rPr>
              <a:t>Distritales SIEE</a:t>
            </a:r>
          </a:p>
        </p:txBody>
      </p:sp>
      <p:sp>
        <p:nvSpPr>
          <p:cNvPr id="6" name="Redondear rectángulo de esquina diagonal 5"/>
          <p:cNvSpPr/>
          <p:nvPr/>
        </p:nvSpPr>
        <p:spPr>
          <a:xfrm>
            <a:off x="1185739" y="836580"/>
            <a:ext cx="71902" cy="1505176"/>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Redondear rectángulo de esquina diagonal 6"/>
          <p:cNvSpPr/>
          <p:nvPr/>
        </p:nvSpPr>
        <p:spPr>
          <a:xfrm>
            <a:off x="1281276" y="658160"/>
            <a:ext cx="45719" cy="1505176"/>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Redondear rectángulo de esquina diagonal 7"/>
          <p:cNvSpPr/>
          <p:nvPr/>
        </p:nvSpPr>
        <p:spPr>
          <a:xfrm>
            <a:off x="7878598" y="959243"/>
            <a:ext cx="71902" cy="1505176"/>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dondear rectángulo de esquina diagonal 8"/>
          <p:cNvSpPr/>
          <p:nvPr/>
        </p:nvSpPr>
        <p:spPr>
          <a:xfrm>
            <a:off x="7963542" y="836580"/>
            <a:ext cx="45719" cy="1505176"/>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84</a:t>
            </a:fld>
            <a:endParaRPr lang="es-MX" dirty="0"/>
          </a:p>
        </p:txBody>
      </p:sp>
      <p:sp>
        <p:nvSpPr>
          <p:cNvPr id="10" name="Título 9"/>
          <p:cNvSpPr>
            <a:spLocks noGrp="1"/>
          </p:cNvSpPr>
          <p:nvPr>
            <p:ph type="title"/>
          </p:nvPr>
        </p:nvSpPr>
        <p:spPr>
          <a:xfrm>
            <a:off x="920750" y="-1179643"/>
            <a:ext cx="8223250" cy="1325563"/>
          </a:xfrm>
        </p:spPr>
        <p:txBody>
          <a:bodyPr>
            <a:normAutofit/>
          </a:bodyPr>
          <a:lstStyle/>
          <a:p>
            <a:pPr rtl="0" eaLnBrk="1" latinLnBrk="0" hangingPunct="1"/>
            <a:r>
              <a:rPr lang="es-ES" sz="2800" b="1" i="1" kern="1200" dirty="0" smtClean="0">
                <a:solidFill>
                  <a:srgbClr val="3E5D6F"/>
                </a:solidFill>
                <a:effectLst/>
                <a:latin typeface="Calibri" panose="020F0502020204030204" pitchFamily="34" charset="0"/>
                <a:ea typeface="+mn-ea"/>
                <a:cs typeface="+mn-cs"/>
              </a:rPr>
              <a:t>SISTEMA DE INFORMACIÓN SOBRE EL DESARROLLO DE LA JORNADA ELECTORAL SIJE Y REGISTRO DE ACTAS </a:t>
            </a:r>
            <a:r>
              <a:rPr lang="es-ES" sz="2800" kern="1200" dirty="0" smtClean="0">
                <a:solidFill>
                  <a:srgbClr val="3E5D6F"/>
                </a:solidFill>
                <a:effectLst/>
                <a:latin typeface="Calibri" panose="020F0502020204030204" pitchFamily="34" charset="0"/>
                <a:ea typeface="+mn-ea"/>
                <a:cs typeface="+mn-cs"/>
              </a:rPr>
              <a:t>EN LOS CONSEJOS ELECTORALES DISTRITALES SIEE</a:t>
            </a:r>
            <a:endParaRPr lang="es-MX" dirty="0" smtClean="0">
              <a:effectLst/>
            </a:endParaRPr>
          </a:p>
          <a:p>
            <a:endParaRPr lang="es-MX" dirty="0"/>
          </a:p>
        </p:txBody>
      </p:sp>
    </p:spTree>
    <p:extLst>
      <p:ext uri="{BB962C8B-B14F-4D97-AF65-F5344CB8AC3E}">
        <p14:creationId xmlns:p14="http://schemas.microsoft.com/office/powerpoint/2010/main" val="1810204501"/>
      </p:ext>
    </p:extLst>
  </p:cSld>
  <p:clrMapOvr>
    <a:masterClrMapping/>
  </p:clrMapOvr>
  <p:transition>
    <p:circl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867320" y="895123"/>
            <a:ext cx="4185569" cy="461665"/>
          </a:xfrm>
          <a:prstGeom prst="rect">
            <a:avLst/>
          </a:prstGeom>
        </p:spPr>
        <p:txBody>
          <a:bodyPr wrap="none">
            <a:spAutoFit/>
          </a:bodyPr>
          <a:lstStyle/>
          <a:p>
            <a:pPr algn="just"/>
            <a:r>
              <a:rPr lang="es-MX" sz="2400" b="1" dirty="0" smtClean="0">
                <a:solidFill>
                  <a:srgbClr val="3E5D6F"/>
                </a:solidFill>
              </a:rPr>
              <a:t>INFRAESTRUCTURA Y EQUIPOS </a:t>
            </a:r>
            <a:endParaRPr lang="es-MX" sz="2400" dirty="0">
              <a:solidFill>
                <a:srgbClr val="3E5D6F"/>
              </a:solidFill>
            </a:endParaRPr>
          </a:p>
        </p:txBody>
      </p:sp>
      <p:sp>
        <p:nvSpPr>
          <p:cNvPr id="10" name="Título 1"/>
          <p:cNvSpPr txBox="1">
            <a:spLocks/>
          </p:cNvSpPr>
          <p:nvPr/>
        </p:nvSpPr>
        <p:spPr>
          <a:xfrm>
            <a:off x="798402" y="202172"/>
            <a:ext cx="7191171" cy="8499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2400" b="1" dirty="0">
              <a:solidFill>
                <a:srgbClr val="3E5D6F"/>
              </a:solidFill>
              <a:latin typeface="+mn-lt"/>
            </a:endParaRPr>
          </a:p>
        </p:txBody>
      </p:sp>
      <p:sp>
        <p:nvSpPr>
          <p:cNvPr id="11" name="Redondear rectángulo de esquina diagonal 10"/>
          <p:cNvSpPr/>
          <p:nvPr/>
        </p:nvSpPr>
        <p:spPr>
          <a:xfrm>
            <a:off x="246445" y="282289"/>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Redondear rectángulo de esquina diagonal 11"/>
          <p:cNvSpPr/>
          <p:nvPr/>
        </p:nvSpPr>
        <p:spPr>
          <a:xfrm>
            <a:off x="204628" y="282289"/>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85</a:t>
            </a:fld>
            <a:endParaRPr lang="es-MX" dirty="0"/>
          </a:p>
        </p:txBody>
      </p:sp>
      <p:sp>
        <p:nvSpPr>
          <p:cNvPr id="3" name="Título 2"/>
          <p:cNvSpPr>
            <a:spLocks noGrp="1"/>
          </p:cNvSpPr>
          <p:nvPr>
            <p:ph type="title"/>
          </p:nvPr>
        </p:nvSpPr>
        <p:spPr>
          <a:xfrm>
            <a:off x="420108" y="91034"/>
            <a:ext cx="7886700" cy="997807"/>
          </a:xfrm>
        </p:spPr>
        <p:txBody>
          <a:bodyPr>
            <a:normAutofit/>
          </a:bodyPr>
          <a:lstStyle/>
          <a:p>
            <a:r>
              <a:rPr lang="es-MX" sz="2800" b="1" dirty="0" smtClean="0">
                <a:solidFill>
                  <a:srgbClr val="922E6E"/>
                </a:solidFill>
              </a:rPr>
              <a:t>CONSIDERACIONES GENERALES</a:t>
            </a:r>
            <a:endParaRPr lang="es-MX" sz="2800" b="1" dirty="0">
              <a:solidFill>
                <a:srgbClr val="922E6E"/>
              </a:solidFill>
            </a:endParaRPr>
          </a:p>
        </p:txBody>
      </p:sp>
      <p:grpSp>
        <p:nvGrpSpPr>
          <p:cNvPr id="27" name="Grupo 26"/>
          <p:cNvGrpSpPr/>
          <p:nvPr/>
        </p:nvGrpSpPr>
        <p:grpSpPr>
          <a:xfrm>
            <a:off x="5867" y="1600757"/>
            <a:ext cx="9150471" cy="4624532"/>
            <a:chOff x="-16043" y="1600757"/>
            <a:chExt cx="9150471" cy="4624532"/>
          </a:xfrm>
        </p:grpSpPr>
        <p:sp>
          <p:nvSpPr>
            <p:cNvPr id="6" name="Pentágono 5"/>
            <p:cNvSpPr/>
            <p:nvPr/>
          </p:nvSpPr>
          <p:spPr>
            <a:xfrm>
              <a:off x="-16042" y="1600757"/>
              <a:ext cx="7296150" cy="1411509"/>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p:cNvSpPr txBox="1"/>
            <p:nvPr/>
          </p:nvSpPr>
          <p:spPr>
            <a:xfrm>
              <a:off x="76238" y="1823260"/>
              <a:ext cx="514350" cy="769441"/>
            </a:xfrm>
            <a:prstGeom prst="rect">
              <a:avLst/>
            </a:prstGeom>
            <a:noFill/>
          </p:spPr>
          <p:txBody>
            <a:bodyPr wrap="square" rtlCol="0">
              <a:spAutoFit/>
            </a:bodyPr>
            <a:lstStyle/>
            <a:p>
              <a:pPr algn="ctr"/>
              <a:r>
                <a:rPr lang="es-MX" sz="4400" b="1" dirty="0" smtClean="0">
                  <a:solidFill>
                    <a:schemeClr val="accent5">
                      <a:lumMod val="75000"/>
                    </a:schemeClr>
                  </a:solidFill>
                  <a:latin typeface="Arial" panose="020B0604020202020204" pitchFamily="34" charset="0"/>
                  <a:cs typeface="Arial" panose="020B0604020202020204" pitchFamily="34" charset="0"/>
                </a:rPr>
                <a:t>1</a:t>
              </a:r>
              <a:endParaRPr lang="es-MX" b="1" dirty="0">
                <a:solidFill>
                  <a:schemeClr val="accent5">
                    <a:lumMod val="75000"/>
                  </a:schemeClr>
                </a:solidFill>
                <a:latin typeface="Arial" panose="020B0604020202020204" pitchFamily="34" charset="0"/>
                <a:cs typeface="Arial" panose="020B0604020202020204" pitchFamily="34" charset="0"/>
              </a:endParaRPr>
            </a:p>
          </p:txBody>
        </p:sp>
        <p:sp>
          <p:nvSpPr>
            <p:cNvPr id="17" name="Pentágono 16"/>
            <p:cNvSpPr/>
            <p:nvPr/>
          </p:nvSpPr>
          <p:spPr>
            <a:xfrm rot="10800000">
              <a:off x="806513" y="3355681"/>
              <a:ext cx="8327915" cy="1258189"/>
            </a:xfrm>
            <a:prstGeom prst="homePlate">
              <a:avLst/>
            </a:prstGeom>
            <a:solidFill>
              <a:srgbClr val="F6CBC6"/>
            </a:solidFill>
            <a:ln>
              <a:solidFill>
                <a:srgbClr val="F6CB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Pentágono 20"/>
            <p:cNvSpPr/>
            <p:nvPr/>
          </p:nvSpPr>
          <p:spPr>
            <a:xfrm>
              <a:off x="-16043" y="4800049"/>
              <a:ext cx="8726919" cy="1425240"/>
            </a:xfrm>
            <a:prstGeom prst="homePlate">
              <a:avLst/>
            </a:prstGeom>
            <a:solidFill>
              <a:srgbClr val="7AC0BB"/>
            </a:solidFill>
            <a:ln>
              <a:solidFill>
                <a:srgbClr val="7AC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p:cNvSpPr/>
            <p:nvPr/>
          </p:nvSpPr>
          <p:spPr>
            <a:xfrm>
              <a:off x="666826" y="1600758"/>
              <a:ext cx="5886374" cy="1384995"/>
            </a:xfrm>
            <a:prstGeom prst="rect">
              <a:avLst/>
            </a:prstGeom>
          </p:spPr>
          <p:txBody>
            <a:bodyPr wrap="square">
              <a:spAutoFit/>
            </a:bodyPr>
            <a:lstStyle/>
            <a:p>
              <a:pPr algn="just"/>
              <a:r>
                <a:rPr lang="es-MX" sz="1400" b="1" dirty="0" smtClean="0">
                  <a:solidFill>
                    <a:schemeClr val="accent5">
                      <a:lumMod val="75000"/>
                    </a:schemeClr>
                  </a:solidFill>
                </a:rPr>
                <a:t>Las </a:t>
              </a:r>
              <a:r>
                <a:rPr lang="es-MX" sz="1400" b="1" dirty="0">
                  <a:solidFill>
                    <a:schemeClr val="accent5">
                      <a:lumMod val="75000"/>
                    </a:schemeClr>
                  </a:solidFill>
                </a:rPr>
                <a:t>vocalías ejecutivas distritales harán las previsiones informáticas </a:t>
              </a:r>
              <a:r>
                <a:rPr lang="es-MX" sz="1400" dirty="0">
                  <a:solidFill>
                    <a:schemeClr val="accent5">
                      <a:lumMod val="75000"/>
                    </a:schemeClr>
                  </a:solidFill>
                </a:rPr>
                <a:t>necesarias para que, desde la noche anterior a la Jornada Electoral, durante el desarrollo de la misma así como en la reunión de trabajo y sesión del martes 4 de junio, se cuente con la infraestructura y equipos de cómputo suficientes para obtener la información de los paquetes y actas de escrutinio y cómputo que den soporte al desarrollo de los cómputos distritales. </a:t>
              </a:r>
            </a:p>
          </p:txBody>
        </p:sp>
        <p:sp>
          <p:nvSpPr>
            <p:cNvPr id="22" name="Rectángulo 21"/>
            <p:cNvSpPr/>
            <p:nvPr/>
          </p:nvSpPr>
          <p:spPr>
            <a:xfrm>
              <a:off x="1267326" y="3466291"/>
              <a:ext cx="7006863" cy="954107"/>
            </a:xfrm>
            <a:prstGeom prst="rect">
              <a:avLst/>
            </a:prstGeom>
          </p:spPr>
          <p:txBody>
            <a:bodyPr wrap="square">
              <a:spAutoFit/>
            </a:bodyPr>
            <a:lstStyle/>
            <a:p>
              <a:pPr algn="just"/>
              <a:r>
                <a:rPr lang="es-MX" sz="1400" b="1" dirty="0" smtClean="0">
                  <a:solidFill>
                    <a:schemeClr val="accent2">
                      <a:lumMod val="50000"/>
                    </a:schemeClr>
                  </a:solidFill>
                </a:rPr>
                <a:t>El </a:t>
              </a:r>
              <a:r>
                <a:rPr lang="es-MX" sz="1400" b="1" dirty="0">
                  <a:solidFill>
                    <a:schemeClr val="accent2">
                      <a:lumMod val="50000"/>
                    </a:schemeClr>
                  </a:solidFill>
                </a:rPr>
                <a:t>día de la jornada electoral se instruirá a un auxiliar de la junta para que este imprima los reportes de seguimiento del SIJE del INE</a:t>
              </a:r>
              <a:r>
                <a:rPr lang="es-MX" sz="1400" dirty="0">
                  <a:solidFill>
                    <a:schemeClr val="accent2">
                      <a:lumMod val="50000"/>
                    </a:schemeClr>
                  </a:solidFill>
                </a:rPr>
                <a:t>, para que entre otros datos importantes se de seguimiento a la instalación de las casillas, así como los incidentes que pudieran surgir durante la jornada electoral.</a:t>
              </a:r>
            </a:p>
          </p:txBody>
        </p:sp>
        <p:sp>
          <p:nvSpPr>
            <p:cNvPr id="24" name="CuadroTexto 23"/>
            <p:cNvSpPr txBox="1"/>
            <p:nvPr/>
          </p:nvSpPr>
          <p:spPr>
            <a:xfrm>
              <a:off x="8439357" y="3477375"/>
              <a:ext cx="514350" cy="769441"/>
            </a:xfrm>
            <a:prstGeom prst="rect">
              <a:avLst/>
            </a:prstGeom>
            <a:noFill/>
          </p:spPr>
          <p:txBody>
            <a:bodyPr wrap="square" rtlCol="0">
              <a:spAutoFit/>
            </a:bodyPr>
            <a:lstStyle/>
            <a:p>
              <a:pPr algn="ctr"/>
              <a:r>
                <a:rPr lang="es-MX" sz="4400" b="1" dirty="0" smtClean="0">
                  <a:solidFill>
                    <a:schemeClr val="accent2">
                      <a:lumMod val="50000"/>
                    </a:schemeClr>
                  </a:solidFill>
                  <a:latin typeface="Arial" panose="020B0604020202020204" pitchFamily="34" charset="0"/>
                  <a:cs typeface="Arial" panose="020B0604020202020204" pitchFamily="34" charset="0"/>
                </a:rPr>
                <a:t>2</a:t>
              </a:r>
              <a:endParaRPr lang="es-MX" b="1" dirty="0">
                <a:solidFill>
                  <a:schemeClr val="accent2">
                    <a:lumMod val="50000"/>
                  </a:schemeClr>
                </a:solidFill>
                <a:latin typeface="Arial" panose="020B0604020202020204" pitchFamily="34" charset="0"/>
                <a:cs typeface="Arial" panose="020B0604020202020204" pitchFamily="34" charset="0"/>
              </a:endParaRPr>
            </a:p>
          </p:txBody>
        </p:sp>
        <p:sp>
          <p:nvSpPr>
            <p:cNvPr id="23" name="Rectángulo 22"/>
            <p:cNvSpPr/>
            <p:nvPr/>
          </p:nvSpPr>
          <p:spPr>
            <a:xfrm>
              <a:off x="806514" y="4910211"/>
              <a:ext cx="7120301" cy="1169551"/>
            </a:xfrm>
            <a:prstGeom prst="rect">
              <a:avLst/>
            </a:prstGeom>
          </p:spPr>
          <p:txBody>
            <a:bodyPr wrap="square">
              <a:spAutoFit/>
            </a:bodyPr>
            <a:lstStyle/>
            <a:p>
              <a:pPr algn="just"/>
              <a:r>
                <a:rPr lang="es-MX" sz="1400" b="1" dirty="0" smtClean="0"/>
                <a:t>Los </a:t>
              </a:r>
              <a:r>
                <a:rPr lang="es-MX" sz="1400" b="1" dirty="0"/>
                <a:t>resultados electorales que contenga las actas deberán leerse en voz alta por parte de la Presidencia frente a las y los integrantes del Consejo Distrital </a:t>
              </a:r>
              <a:r>
                <a:rPr lang="es-MX" sz="1400" dirty="0"/>
                <a:t>y los mismos tendrán que ser capturados, junto con la información complementaria de la misma, en el Sistema de Registro de Actas del SIEE. El registro de estos datos también ayudará a determinar si esta casilla es destinada a cotejo o es objeto de recuento en la sesión especial de Cómputo Distrital. </a:t>
              </a:r>
            </a:p>
          </p:txBody>
        </p:sp>
        <p:sp>
          <p:nvSpPr>
            <p:cNvPr id="26" name="CuadroTexto 25"/>
            <p:cNvSpPr txBox="1"/>
            <p:nvPr/>
          </p:nvSpPr>
          <p:spPr>
            <a:xfrm>
              <a:off x="177116" y="5044324"/>
              <a:ext cx="514350" cy="769441"/>
            </a:xfrm>
            <a:prstGeom prst="rect">
              <a:avLst/>
            </a:prstGeom>
            <a:noFill/>
          </p:spPr>
          <p:txBody>
            <a:bodyPr wrap="square" rtlCol="0">
              <a:spAutoFit/>
            </a:bodyPr>
            <a:lstStyle/>
            <a:p>
              <a:pPr algn="ctr"/>
              <a:r>
                <a:rPr lang="es-MX" sz="4400" b="1" dirty="0">
                  <a:latin typeface="Arial" panose="020B0604020202020204" pitchFamily="34" charset="0"/>
                  <a:cs typeface="Arial" panose="020B0604020202020204" pitchFamily="34" charset="0"/>
                </a:rPr>
                <a:t>3</a:t>
              </a:r>
              <a:endParaRPr lang="es-MX" b="1" dirty="0">
                <a:latin typeface="Arial" panose="020B0604020202020204" pitchFamily="34" charset="0"/>
                <a:cs typeface="Arial" panose="020B0604020202020204" pitchFamily="34" charset="0"/>
              </a:endParaRPr>
            </a:p>
          </p:txBody>
        </p:sp>
      </p:grpSp>
      <p:pic>
        <p:nvPicPr>
          <p:cNvPr id="29" name="Picture 4" descr="Resultado de imagen para REGISTRO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4298" y="1627758"/>
            <a:ext cx="1581462" cy="127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234971"/>
      </p:ext>
    </p:extLst>
  </p:cSld>
  <p:clrMapOvr>
    <a:masterClrMapping/>
  </p:clrMapOvr>
  <p:transition>
    <p:circl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6472" y="1240606"/>
            <a:ext cx="9150472" cy="4601258"/>
            <a:chOff x="-32085" y="1189941"/>
            <a:chExt cx="9150472" cy="4601258"/>
          </a:xfrm>
        </p:grpSpPr>
        <p:sp>
          <p:nvSpPr>
            <p:cNvPr id="6" name="Pentágono 5"/>
            <p:cNvSpPr/>
            <p:nvPr/>
          </p:nvSpPr>
          <p:spPr>
            <a:xfrm>
              <a:off x="-32085" y="1189941"/>
              <a:ext cx="8274189" cy="1544850"/>
            </a:xfrm>
            <a:prstGeom prst="homePlate">
              <a:avLst/>
            </a:prstGeom>
            <a:solidFill>
              <a:srgbClr val="F5D5B1"/>
            </a:solidFill>
            <a:ln>
              <a:solidFill>
                <a:srgbClr val="F5D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p:cNvSpPr txBox="1"/>
            <p:nvPr/>
          </p:nvSpPr>
          <p:spPr>
            <a:xfrm>
              <a:off x="152476" y="1420524"/>
              <a:ext cx="514350" cy="769441"/>
            </a:xfrm>
            <a:prstGeom prst="rect">
              <a:avLst/>
            </a:prstGeom>
            <a:noFill/>
          </p:spPr>
          <p:txBody>
            <a:bodyPr wrap="square" rtlCol="0">
              <a:spAutoFit/>
            </a:bodyPr>
            <a:lstStyle/>
            <a:p>
              <a:pPr algn="ctr"/>
              <a:r>
                <a:rPr lang="es-MX" sz="4400" b="1" dirty="0" smtClean="0">
                  <a:solidFill>
                    <a:schemeClr val="accent2">
                      <a:lumMod val="50000"/>
                    </a:schemeClr>
                  </a:solidFill>
                  <a:latin typeface="Arial" panose="020B0604020202020204" pitchFamily="34" charset="0"/>
                  <a:cs typeface="Arial" panose="020B0604020202020204" pitchFamily="34" charset="0"/>
                </a:rPr>
                <a:t>4</a:t>
              </a:r>
              <a:endParaRPr lang="es-MX" b="1" dirty="0">
                <a:solidFill>
                  <a:schemeClr val="accent2">
                    <a:lumMod val="50000"/>
                  </a:schemeClr>
                </a:solidFill>
                <a:latin typeface="Arial" panose="020B0604020202020204" pitchFamily="34" charset="0"/>
                <a:cs typeface="Arial" panose="020B0604020202020204" pitchFamily="34" charset="0"/>
              </a:endParaRPr>
            </a:p>
          </p:txBody>
        </p:sp>
        <p:sp>
          <p:nvSpPr>
            <p:cNvPr id="17" name="Pentágono 16"/>
            <p:cNvSpPr/>
            <p:nvPr/>
          </p:nvSpPr>
          <p:spPr>
            <a:xfrm rot="10800000">
              <a:off x="545963" y="3069270"/>
              <a:ext cx="8572424" cy="1185356"/>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Pentágono 20"/>
            <p:cNvSpPr/>
            <p:nvPr/>
          </p:nvSpPr>
          <p:spPr>
            <a:xfrm>
              <a:off x="-32085" y="4623587"/>
              <a:ext cx="8726919" cy="1167612"/>
            </a:xfrm>
            <a:prstGeom prst="homePlat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p:cNvSpPr/>
            <p:nvPr/>
          </p:nvSpPr>
          <p:spPr>
            <a:xfrm>
              <a:off x="723976" y="1304983"/>
              <a:ext cx="6781724" cy="1384995"/>
            </a:xfrm>
            <a:prstGeom prst="rect">
              <a:avLst/>
            </a:prstGeom>
          </p:spPr>
          <p:txBody>
            <a:bodyPr wrap="square">
              <a:spAutoFit/>
            </a:bodyPr>
            <a:lstStyle/>
            <a:p>
              <a:pPr algn="just"/>
              <a:r>
                <a:rPr lang="es-MX" sz="1400" dirty="0" smtClean="0">
                  <a:solidFill>
                    <a:schemeClr val="accent2">
                      <a:lumMod val="50000"/>
                    </a:schemeClr>
                  </a:solidFill>
                </a:rPr>
                <a:t>Como </a:t>
              </a:r>
              <a:r>
                <a:rPr lang="es-MX" sz="1400" dirty="0">
                  <a:solidFill>
                    <a:schemeClr val="accent2">
                      <a:lumMod val="50000"/>
                    </a:schemeClr>
                  </a:solidFill>
                </a:rPr>
                <a:t>parte del procesamiento de la información registrada, </a:t>
              </a:r>
              <a:r>
                <a:rPr lang="es-MX" sz="1400" b="1" dirty="0">
                  <a:solidFill>
                    <a:schemeClr val="accent2">
                      <a:lumMod val="50000"/>
                    </a:schemeClr>
                  </a:solidFill>
                </a:rPr>
                <a:t>el sistema presentará los resultados de la votación tomando en cuenta los resultados de las actas capturadas.</a:t>
              </a:r>
              <a:r>
                <a:rPr lang="es-MX" sz="1400" dirty="0">
                  <a:solidFill>
                    <a:schemeClr val="accent2">
                      <a:lumMod val="50000"/>
                    </a:schemeClr>
                  </a:solidFill>
                </a:rPr>
                <a:t> Con estos datos dicho sistema advertirá, si fuera el caso, la existencia de una diferencia igual o menor a un punto porcentual, entre la candidatura o fórmula que con estos resultados esté en primer lugar y la que se encuentre en segundo lugar, para identificar la posibilidad de llevar a cabo un recuento total de la elección en el distrito. </a:t>
              </a:r>
            </a:p>
          </p:txBody>
        </p:sp>
        <p:sp>
          <p:nvSpPr>
            <p:cNvPr id="24" name="CuadroTexto 23"/>
            <p:cNvSpPr txBox="1"/>
            <p:nvPr/>
          </p:nvSpPr>
          <p:spPr>
            <a:xfrm>
              <a:off x="8439357" y="3124450"/>
              <a:ext cx="514350" cy="769441"/>
            </a:xfrm>
            <a:prstGeom prst="rect">
              <a:avLst/>
            </a:prstGeom>
            <a:noFill/>
          </p:spPr>
          <p:txBody>
            <a:bodyPr wrap="square" rtlCol="0">
              <a:spAutoFit/>
            </a:bodyPr>
            <a:lstStyle/>
            <a:p>
              <a:pPr algn="ctr"/>
              <a:r>
                <a:rPr lang="es-MX" sz="4400" b="1" dirty="0" smtClean="0">
                  <a:solidFill>
                    <a:schemeClr val="accent5">
                      <a:lumMod val="50000"/>
                    </a:schemeClr>
                  </a:solidFill>
                  <a:latin typeface="Arial" panose="020B0604020202020204" pitchFamily="34" charset="0"/>
                  <a:cs typeface="Arial" panose="020B0604020202020204" pitchFamily="34" charset="0"/>
                </a:rPr>
                <a:t>5</a:t>
              </a:r>
              <a:endParaRPr lang="es-MX" b="1" dirty="0">
                <a:solidFill>
                  <a:schemeClr val="accent5">
                    <a:lumMod val="50000"/>
                  </a:schemeClr>
                </a:solidFill>
                <a:latin typeface="Arial" panose="020B0604020202020204" pitchFamily="34" charset="0"/>
                <a:cs typeface="Arial" panose="020B0604020202020204" pitchFamily="34" charset="0"/>
              </a:endParaRPr>
            </a:p>
          </p:txBody>
        </p:sp>
        <p:sp>
          <p:nvSpPr>
            <p:cNvPr id="23" name="Rectángulo 22"/>
            <p:cNvSpPr/>
            <p:nvPr/>
          </p:nvSpPr>
          <p:spPr>
            <a:xfrm>
              <a:off x="750277" y="4854103"/>
              <a:ext cx="7475786" cy="738664"/>
            </a:xfrm>
            <a:prstGeom prst="rect">
              <a:avLst/>
            </a:prstGeom>
          </p:spPr>
          <p:txBody>
            <a:bodyPr wrap="square">
              <a:spAutoFit/>
            </a:bodyPr>
            <a:lstStyle/>
            <a:p>
              <a:pPr algn="just"/>
              <a:r>
                <a:rPr lang="es-MX" sz="1400" b="1" dirty="0" smtClean="0">
                  <a:solidFill>
                    <a:schemeClr val="accent6">
                      <a:lumMod val="50000"/>
                    </a:schemeClr>
                  </a:solidFill>
                </a:rPr>
                <a:t>Los </a:t>
              </a:r>
              <a:r>
                <a:rPr lang="es-MX" sz="1400" b="1" dirty="0">
                  <a:solidFill>
                    <a:schemeClr val="accent6">
                      <a:lumMod val="50000"/>
                    </a:schemeClr>
                  </a:solidFill>
                </a:rPr>
                <a:t>reportes emitidos por el SRA, servirán como base para la elaboración del informe que presentará la Presidencia del Consejo Distrital </a:t>
              </a:r>
              <a:r>
                <a:rPr lang="es-MX" sz="1400" dirty="0"/>
                <a:t>durante la reunión de trabajo y de la sesión que se celebrarán el martes anterior a la sesión de Cómputo Distrital. </a:t>
              </a:r>
            </a:p>
          </p:txBody>
        </p:sp>
        <p:sp>
          <p:nvSpPr>
            <p:cNvPr id="26" name="CuadroTexto 25"/>
            <p:cNvSpPr txBox="1"/>
            <p:nvPr/>
          </p:nvSpPr>
          <p:spPr>
            <a:xfrm>
              <a:off x="177542" y="4769988"/>
              <a:ext cx="514350" cy="769441"/>
            </a:xfrm>
            <a:prstGeom prst="rect">
              <a:avLst/>
            </a:prstGeom>
            <a:noFill/>
          </p:spPr>
          <p:txBody>
            <a:bodyPr wrap="square" rtlCol="0">
              <a:spAutoFit/>
            </a:bodyPr>
            <a:lstStyle/>
            <a:p>
              <a:pPr algn="ctr"/>
              <a:r>
                <a:rPr lang="es-MX" sz="4400" b="1" dirty="0" smtClean="0">
                  <a:solidFill>
                    <a:schemeClr val="accent6">
                      <a:lumMod val="75000"/>
                    </a:schemeClr>
                  </a:solidFill>
                  <a:latin typeface="Arial" panose="020B0604020202020204" pitchFamily="34" charset="0"/>
                  <a:cs typeface="Arial" panose="020B0604020202020204" pitchFamily="34" charset="0"/>
                </a:rPr>
                <a:t>6</a:t>
              </a:r>
              <a:endParaRPr lang="es-MX" b="1" dirty="0">
                <a:solidFill>
                  <a:schemeClr val="accent6">
                    <a:lumMod val="75000"/>
                  </a:schemeClr>
                </a:solidFill>
                <a:latin typeface="Arial" panose="020B0604020202020204" pitchFamily="34" charset="0"/>
                <a:cs typeface="Arial" panose="020B0604020202020204" pitchFamily="34" charset="0"/>
              </a:endParaRPr>
            </a:p>
          </p:txBody>
        </p:sp>
        <p:sp>
          <p:nvSpPr>
            <p:cNvPr id="25" name="Rectángulo 24"/>
            <p:cNvSpPr/>
            <p:nvPr/>
          </p:nvSpPr>
          <p:spPr>
            <a:xfrm>
              <a:off x="1217650" y="3254365"/>
              <a:ext cx="7120301" cy="738664"/>
            </a:xfrm>
            <a:prstGeom prst="rect">
              <a:avLst/>
            </a:prstGeom>
          </p:spPr>
          <p:txBody>
            <a:bodyPr wrap="square">
              <a:spAutoFit/>
            </a:bodyPr>
            <a:lstStyle/>
            <a:p>
              <a:pPr algn="just"/>
              <a:r>
                <a:rPr lang="es-MX" sz="1400" b="1" dirty="0" smtClean="0">
                  <a:solidFill>
                    <a:schemeClr val="accent5">
                      <a:lumMod val="50000"/>
                    </a:schemeClr>
                  </a:solidFill>
                </a:rPr>
                <a:t>Los </a:t>
              </a:r>
              <a:r>
                <a:rPr lang="es-MX" sz="1400" b="1" dirty="0">
                  <a:solidFill>
                    <a:schemeClr val="accent5">
                      <a:lumMod val="50000"/>
                    </a:schemeClr>
                  </a:solidFill>
                </a:rPr>
                <a:t>reportes emitidos por el SRA</a:t>
              </a:r>
              <a:r>
                <a:rPr lang="es-MX" sz="1400" dirty="0">
                  <a:solidFill>
                    <a:schemeClr val="accent5">
                      <a:lumMod val="50000"/>
                    </a:schemeClr>
                  </a:solidFill>
                </a:rPr>
                <a:t>, </a:t>
              </a:r>
              <a:r>
                <a:rPr lang="es-MX" sz="1400" dirty="0"/>
                <a:t>servirán como base para la elaboración del informe que presentará la Presidencia del Consejo Distrital durante la reunión de trabajo y de la sesión que se celebrarán el martes anterior a la sesión de Cómputo Distrital. </a:t>
              </a:r>
            </a:p>
          </p:txBody>
        </p:sp>
      </p:grpSp>
      <p:sp>
        <p:nvSpPr>
          <p:cNvPr id="8" name="Rectángulo 7"/>
          <p:cNvSpPr/>
          <p:nvPr/>
        </p:nvSpPr>
        <p:spPr>
          <a:xfrm>
            <a:off x="2552" y="380784"/>
            <a:ext cx="4185569" cy="461665"/>
          </a:xfrm>
          <a:prstGeom prst="rect">
            <a:avLst/>
          </a:prstGeom>
        </p:spPr>
        <p:txBody>
          <a:bodyPr wrap="none">
            <a:spAutoFit/>
          </a:bodyPr>
          <a:lstStyle/>
          <a:p>
            <a:pPr algn="just"/>
            <a:r>
              <a:rPr lang="es-MX" sz="2400" b="1" dirty="0" smtClean="0">
                <a:solidFill>
                  <a:srgbClr val="3E5D6F"/>
                </a:solidFill>
              </a:rPr>
              <a:t>INFRAESTRUCTURA Y EQUIPOS </a:t>
            </a:r>
            <a:endParaRPr lang="es-MX" sz="2400" dirty="0">
              <a:solidFill>
                <a:srgbClr val="3E5D6F"/>
              </a:solidFill>
            </a:endParaRPr>
          </a:p>
        </p:txBody>
      </p:sp>
      <p:sp>
        <p:nvSpPr>
          <p:cNvPr id="10" name="Título 1"/>
          <p:cNvSpPr txBox="1">
            <a:spLocks/>
          </p:cNvSpPr>
          <p:nvPr/>
        </p:nvSpPr>
        <p:spPr>
          <a:xfrm>
            <a:off x="798402" y="506970"/>
            <a:ext cx="7191171" cy="8499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2400" b="1" dirty="0">
              <a:solidFill>
                <a:srgbClr val="3E5D6F"/>
              </a:solidFill>
              <a:latin typeface="+mn-lt"/>
            </a:endParaRPr>
          </a:p>
        </p:txBody>
      </p:sp>
      <p:sp>
        <p:nvSpPr>
          <p:cNvPr id="4" name="Marcador de número de diapositiva 3"/>
          <p:cNvSpPr>
            <a:spLocks noGrp="1"/>
          </p:cNvSpPr>
          <p:nvPr>
            <p:ph type="sldNum" sz="quarter" idx="12"/>
          </p:nvPr>
        </p:nvSpPr>
        <p:spPr/>
        <p:txBody>
          <a:bodyPr/>
          <a:lstStyle/>
          <a:p>
            <a:fld id="{01DCEC54-42B0-43A0-B425-471A514466C7}" type="slidenum">
              <a:rPr lang="es-MX" smtClean="0"/>
              <a:t>86</a:t>
            </a:fld>
            <a:endParaRPr lang="es-MX" dirty="0"/>
          </a:p>
        </p:txBody>
      </p:sp>
    </p:spTree>
    <p:extLst>
      <p:ext uri="{BB962C8B-B14F-4D97-AF65-F5344CB8AC3E}">
        <p14:creationId xmlns:p14="http://schemas.microsoft.com/office/powerpoint/2010/main" val="884319325"/>
      </p:ext>
    </p:extLst>
  </p:cSld>
  <p:clrMapOvr>
    <a:masterClrMapping/>
  </p:clrMapOvr>
  <p:transition>
    <p:circl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1283440" y="963230"/>
            <a:ext cx="6577119" cy="1384995"/>
          </a:xfrm>
          <a:prstGeom prst="rect">
            <a:avLst/>
          </a:prstGeom>
        </p:spPr>
        <p:txBody>
          <a:bodyPr wrap="square">
            <a:spAutoFit/>
          </a:bodyPr>
          <a:lstStyle/>
          <a:p>
            <a:pPr algn="ctr"/>
            <a:r>
              <a:rPr lang="es-ES" sz="2800" dirty="0">
                <a:solidFill>
                  <a:srgbClr val="9C3866"/>
                </a:solidFill>
              </a:rPr>
              <a:t>Número de Capacitadores </a:t>
            </a:r>
            <a:r>
              <a:rPr lang="es-ES" sz="2800" b="1" i="1" dirty="0">
                <a:solidFill>
                  <a:srgbClr val="9C3866"/>
                </a:solidFill>
              </a:rPr>
              <a:t>Asistentes Electorales Locales </a:t>
            </a:r>
            <a:r>
              <a:rPr lang="es-ES" sz="2800" dirty="0">
                <a:solidFill>
                  <a:srgbClr val="9C3866"/>
                </a:solidFill>
              </a:rPr>
              <a:t>(CAEL) funciones y número de casillas que atenderá.</a:t>
            </a:r>
          </a:p>
        </p:txBody>
      </p:sp>
      <p:sp>
        <p:nvSpPr>
          <p:cNvPr id="14" name="Redondear rectángulo de esquina diagonal 13"/>
          <p:cNvSpPr/>
          <p:nvPr/>
        </p:nvSpPr>
        <p:spPr>
          <a:xfrm>
            <a:off x="1588514" y="959242"/>
            <a:ext cx="71902" cy="1505176"/>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Redondear rectángulo de esquina diagonal 15"/>
          <p:cNvSpPr/>
          <p:nvPr/>
        </p:nvSpPr>
        <p:spPr>
          <a:xfrm>
            <a:off x="1624465" y="959243"/>
            <a:ext cx="45719" cy="1505176"/>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Redondear rectángulo de esquina diagonal 16"/>
          <p:cNvSpPr/>
          <p:nvPr/>
        </p:nvSpPr>
        <p:spPr>
          <a:xfrm>
            <a:off x="7524223" y="959243"/>
            <a:ext cx="71902" cy="1505176"/>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0" name="Redondear rectángulo de esquina diagonal 19"/>
          <p:cNvSpPr/>
          <p:nvPr/>
        </p:nvSpPr>
        <p:spPr>
          <a:xfrm>
            <a:off x="7508588" y="959243"/>
            <a:ext cx="45719" cy="1505176"/>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21" name="Grupo 20"/>
          <p:cNvGrpSpPr/>
          <p:nvPr/>
        </p:nvGrpSpPr>
        <p:grpSpPr>
          <a:xfrm>
            <a:off x="2112648" y="2569722"/>
            <a:ext cx="5157806" cy="3155143"/>
            <a:chOff x="1832641" y="2485165"/>
            <a:chExt cx="5157806" cy="3155143"/>
          </a:xfrm>
        </p:grpSpPr>
        <p:pic>
          <p:nvPicPr>
            <p:cNvPr id="22" name="Imagen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2641" y="2485165"/>
              <a:ext cx="5157806" cy="3155143"/>
            </a:xfrm>
            <a:prstGeom prst="rect">
              <a:avLst/>
            </a:prstGeom>
          </p:spPr>
        </p:pic>
        <p:pic>
          <p:nvPicPr>
            <p:cNvPr id="23" name="Imagen 22"/>
            <p:cNvPicPr>
              <a:picLocks noChangeAspect="1"/>
            </p:cNvPicPr>
            <p:nvPr/>
          </p:nvPicPr>
          <p:blipFill rotWithShape="1">
            <a:blip r:embed="rId3"/>
            <a:srcRect l="17513" t="49955" b="-1"/>
            <a:stretch/>
          </p:blipFill>
          <p:spPr>
            <a:xfrm>
              <a:off x="1880270" y="4911779"/>
              <a:ext cx="411738" cy="309391"/>
            </a:xfrm>
            <a:prstGeom prst="rect">
              <a:avLst/>
            </a:prstGeom>
          </p:spPr>
        </p:pic>
        <p:pic>
          <p:nvPicPr>
            <p:cNvPr id="24" name="Imagen 23"/>
            <p:cNvPicPr>
              <a:picLocks noChangeAspect="1"/>
            </p:cNvPicPr>
            <p:nvPr/>
          </p:nvPicPr>
          <p:blipFill>
            <a:blip r:embed="rId4"/>
            <a:stretch>
              <a:fillRect/>
            </a:stretch>
          </p:blipFill>
          <p:spPr>
            <a:xfrm>
              <a:off x="2498757" y="2613609"/>
              <a:ext cx="361833" cy="102430"/>
            </a:xfrm>
            <a:prstGeom prst="rect">
              <a:avLst/>
            </a:prstGeom>
          </p:spPr>
        </p:pic>
        <p:pic>
          <p:nvPicPr>
            <p:cNvPr id="25" name="Imagen 24"/>
            <p:cNvPicPr>
              <a:picLocks noChangeAspect="1"/>
            </p:cNvPicPr>
            <p:nvPr/>
          </p:nvPicPr>
          <p:blipFill>
            <a:blip r:embed="rId4"/>
            <a:stretch>
              <a:fillRect/>
            </a:stretch>
          </p:blipFill>
          <p:spPr>
            <a:xfrm>
              <a:off x="3670847" y="2716039"/>
              <a:ext cx="270419" cy="83887"/>
            </a:xfrm>
            <a:prstGeom prst="rect">
              <a:avLst/>
            </a:prstGeom>
          </p:spPr>
        </p:pic>
        <p:pic>
          <p:nvPicPr>
            <p:cNvPr id="26" name="Imagen 25"/>
            <p:cNvPicPr>
              <a:picLocks noChangeAspect="1"/>
            </p:cNvPicPr>
            <p:nvPr/>
          </p:nvPicPr>
          <p:blipFill>
            <a:blip r:embed="rId4"/>
            <a:stretch>
              <a:fillRect/>
            </a:stretch>
          </p:blipFill>
          <p:spPr>
            <a:xfrm>
              <a:off x="4616313" y="2799926"/>
              <a:ext cx="270419" cy="83888"/>
            </a:xfrm>
            <a:prstGeom prst="rect">
              <a:avLst/>
            </a:prstGeom>
          </p:spPr>
        </p:pic>
      </p:grpSp>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87</a:t>
            </a:fld>
            <a:endParaRPr lang="es-MX" dirty="0"/>
          </a:p>
        </p:txBody>
      </p:sp>
      <p:sp>
        <p:nvSpPr>
          <p:cNvPr id="3" name="Título 2"/>
          <p:cNvSpPr>
            <a:spLocks noGrp="1"/>
          </p:cNvSpPr>
          <p:nvPr>
            <p:ph type="title"/>
          </p:nvPr>
        </p:nvSpPr>
        <p:spPr>
          <a:xfrm>
            <a:off x="567959" y="-1070201"/>
            <a:ext cx="7886700" cy="1325563"/>
          </a:xfrm>
        </p:spPr>
        <p:txBody>
          <a:bodyPr/>
          <a:lstStyle/>
          <a:p>
            <a:pPr rtl="0" eaLnBrk="1" latinLnBrk="0" hangingPunct="1"/>
            <a:r>
              <a:rPr lang="es-ES" sz="2800" kern="1200" dirty="0" smtClean="0">
                <a:solidFill>
                  <a:srgbClr val="3E5D6F"/>
                </a:solidFill>
                <a:effectLst/>
                <a:latin typeface="Calibri" panose="020F0502020204030204" pitchFamily="34" charset="0"/>
                <a:ea typeface="+mn-ea"/>
                <a:cs typeface="+mn-cs"/>
              </a:rPr>
              <a:t>Número de Capacitadores </a:t>
            </a:r>
            <a:r>
              <a:rPr lang="es-ES" sz="2800" b="1" i="1" kern="1200" dirty="0" smtClean="0">
                <a:solidFill>
                  <a:srgbClr val="3E5D6F"/>
                </a:solidFill>
                <a:effectLst/>
                <a:latin typeface="Calibri" panose="020F0502020204030204" pitchFamily="34" charset="0"/>
                <a:ea typeface="+mn-ea"/>
                <a:cs typeface="+mn-cs"/>
              </a:rPr>
              <a:t>Asistentes Electorales Locales </a:t>
            </a:r>
            <a:r>
              <a:rPr lang="es-ES" sz="2800" kern="1200" dirty="0" smtClean="0">
                <a:solidFill>
                  <a:srgbClr val="3E5D6F"/>
                </a:solidFill>
                <a:effectLst/>
                <a:latin typeface="Calibri" panose="020F0502020204030204" pitchFamily="34" charset="0"/>
                <a:ea typeface="+mn-ea"/>
                <a:cs typeface="+mn-cs"/>
              </a:rPr>
              <a:t>(CAEL) funciones y número de casillas que atenderá.</a:t>
            </a:r>
            <a:endParaRPr lang="es-MX" dirty="0" smtClean="0">
              <a:effectLst/>
            </a:endParaRPr>
          </a:p>
          <a:p>
            <a:endParaRPr lang="es-MX" dirty="0"/>
          </a:p>
        </p:txBody>
      </p:sp>
    </p:spTree>
    <p:extLst>
      <p:ext uri="{BB962C8B-B14F-4D97-AF65-F5344CB8AC3E}">
        <p14:creationId xmlns:p14="http://schemas.microsoft.com/office/powerpoint/2010/main" val="1286398338"/>
      </p:ext>
    </p:extLst>
  </p:cSld>
  <p:clrMapOvr>
    <a:masterClrMapping/>
  </p:clrMapOvr>
  <p:transition>
    <p:circl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5" name="Marcador de número de diapositiva 4"/>
          <p:cNvSpPr>
            <a:spLocks noGrp="1"/>
          </p:cNvSpPr>
          <p:nvPr>
            <p:ph type="sldNum" sz="quarter" idx="12"/>
          </p:nvPr>
        </p:nvSpPr>
        <p:spPr/>
        <p:txBody>
          <a:bodyPr/>
          <a:lstStyle/>
          <a:p>
            <a:fld id="{01DCEC54-42B0-43A0-B425-471A514466C7}" type="slidenum">
              <a:rPr lang="es-MX" smtClean="0"/>
              <a:t>88</a:t>
            </a:fld>
            <a:endParaRPr lang="es-MX" dirty="0"/>
          </a:p>
        </p:txBody>
      </p:sp>
      <p:sp>
        <p:nvSpPr>
          <p:cNvPr id="2" name="Título 1"/>
          <p:cNvSpPr>
            <a:spLocks noGrp="1"/>
          </p:cNvSpPr>
          <p:nvPr>
            <p:ph type="title"/>
          </p:nvPr>
        </p:nvSpPr>
        <p:spPr>
          <a:xfrm>
            <a:off x="722313" y="-934324"/>
            <a:ext cx="7886700" cy="1325563"/>
          </a:xfrm>
        </p:spPr>
        <p:txBody>
          <a:bodyPr>
            <a:normAutofit/>
          </a:bodyPr>
          <a:lstStyle/>
          <a:p>
            <a:r>
              <a:rPr lang="es-MX" sz="3200" dirty="0" smtClean="0"/>
              <a:t>CAEL Y SEL </a:t>
            </a:r>
            <a:endParaRPr lang="es-MX" sz="3200" dirty="0"/>
          </a:p>
        </p:txBody>
      </p:sp>
      <p:graphicFrame>
        <p:nvGraphicFramePr>
          <p:cNvPr id="11" name="Tabla 10"/>
          <p:cNvGraphicFramePr>
            <a:graphicFrameLocks noGrp="1"/>
          </p:cNvGraphicFramePr>
          <p:nvPr>
            <p:extLst>
              <p:ext uri="{D42A27DB-BD31-4B8C-83A1-F6EECF244321}">
                <p14:modId xmlns:p14="http://schemas.microsoft.com/office/powerpoint/2010/main" val="1332497342"/>
              </p:ext>
            </p:extLst>
          </p:nvPr>
        </p:nvGraphicFramePr>
        <p:xfrm>
          <a:off x="722313" y="469296"/>
          <a:ext cx="7419973" cy="5908899"/>
        </p:xfrm>
        <a:graphic>
          <a:graphicData uri="http://schemas.openxmlformats.org/drawingml/2006/table">
            <a:tbl>
              <a:tblPr/>
              <a:tblGrid>
                <a:gridCol w="2582940">
                  <a:extLst>
                    <a:ext uri="{9D8B030D-6E8A-4147-A177-3AD203B41FA5}">
                      <a16:colId xmlns:a16="http://schemas.microsoft.com/office/drawing/2014/main" val="3882669514"/>
                    </a:ext>
                  </a:extLst>
                </a:gridCol>
                <a:gridCol w="633776">
                  <a:extLst>
                    <a:ext uri="{9D8B030D-6E8A-4147-A177-3AD203B41FA5}">
                      <a16:colId xmlns:a16="http://schemas.microsoft.com/office/drawing/2014/main" val="716289855"/>
                    </a:ext>
                  </a:extLst>
                </a:gridCol>
                <a:gridCol w="708515">
                  <a:extLst>
                    <a:ext uri="{9D8B030D-6E8A-4147-A177-3AD203B41FA5}">
                      <a16:colId xmlns:a16="http://schemas.microsoft.com/office/drawing/2014/main" val="2635633121"/>
                    </a:ext>
                  </a:extLst>
                </a:gridCol>
                <a:gridCol w="609861">
                  <a:extLst>
                    <a:ext uri="{9D8B030D-6E8A-4147-A177-3AD203B41FA5}">
                      <a16:colId xmlns:a16="http://schemas.microsoft.com/office/drawing/2014/main" val="4198516400"/>
                    </a:ext>
                  </a:extLst>
                </a:gridCol>
                <a:gridCol w="633776">
                  <a:extLst>
                    <a:ext uri="{9D8B030D-6E8A-4147-A177-3AD203B41FA5}">
                      <a16:colId xmlns:a16="http://schemas.microsoft.com/office/drawing/2014/main" val="2381001390"/>
                    </a:ext>
                  </a:extLst>
                </a:gridCol>
                <a:gridCol w="708515">
                  <a:extLst>
                    <a:ext uri="{9D8B030D-6E8A-4147-A177-3AD203B41FA5}">
                      <a16:colId xmlns:a16="http://schemas.microsoft.com/office/drawing/2014/main" val="3717202731"/>
                    </a:ext>
                  </a:extLst>
                </a:gridCol>
                <a:gridCol w="777274">
                  <a:extLst>
                    <a:ext uri="{9D8B030D-6E8A-4147-A177-3AD203B41FA5}">
                      <a16:colId xmlns:a16="http://schemas.microsoft.com/office/drawing/2014/main" val="140073621"/>
                    </a:ext>
                  </a:extLst>
                </a:gridCol>
                <a:gridCol w="765316">
                  <a:extLst>
                    <a:ext uri="{9D8B030D-6E8A-4147-A177-3AD203B41FA5}">
                      <a16:colId xmlns:a16="http://schemas.microsoft.com/office/drawing/2014/main" val="3207170844"/>
                    </a:ext>
                  </a:extLst>
                </a:gridCol>
              </a:tblGrid>
              <a:tr h="148815">
                <a:tc>
                  <a:txBody>
                    <a:bodyPr/>
                    <a:lstStyle/>
                    <a:p>
                      <a:pPr algn="l" fontAlgn="b"/>
                      <a:endParaRPr lang="es-MX" sz="1100" b="0" i="0" u="none" strike="noStrike" dirty="0">
                        <a:solidFill>
                          <a:srgbClr val="000000"/>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185047159"/>
                  </a:ext>
                </a:extLst>
              </a:tr>
              <a:tr h="198995">
                <a:tc gridSpan="8">
                  <a:txBody>
                    <a:bodyPr/>
                    <a:lstStyle/>
                    <a:p>
                      <a:pPr algn="r" fontAlgn="b"/>
                      <a:r>
                        <a:rPr lang="es-ES" sz="1400" b="1" i="0" u="none" strike="noStrike" dirty="0">
                          <a:solidFill>
                            <a:srgbClr val="000000"/>
                          </a:solidFill>
                          <a:effectLst/>
                          <a:latin typeface="Arial" panose="020B0604020202020204" pitchFamily="34" charset="0"/>
                        </a:rPr>
                        <a:t>INSTITUTO ELECTORAL Y DE PARTICIPACIÓN</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699366693"/>
                  </a:ext>
                </a:extLst>
              </a:tr>
              <a:tr h="198995">
                <a:tc gridSpan="8">
                  <a:txBody>
                    <a:bodyPr/>
                    <a:lstStyle/>
                    <a:p>
                      <a:pPr algn="r" fontAlgn="b"/>
                      <a:r>
                        <a:rPr lang="es-MX" sz="1400" b="1" i="0" u="none" strike="noStrike" dirty="0">
                          <a:solidFill>
                            <a:srgbClr val="000000"/>
                          </a:solidFill>
                          <a:effectLst/>
                          <a:latin typeface="Arial" panose="020B0604020202020204" pitchFamily="34" charset="0"/>
                        </a:rPr>
                        <a:t>CIUDADANA DE TABASCO</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264621408"/>
                  </a:ext>
                </a:extLst>
              </a:tr>
              <a:tr h="148815">
                <a:tc>
                  <a:txBody>
                    <a:bodyPr/>
                    <a:lstStyle/>
                    <a:p>
                      <a:pPr algn="l" fontAlgn="b"/>
                      <a:endParaRPr lang="es-MX" sz="1100" b="0" i="0" u="none" strike="noStrike" dirty="0">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84269685"/>
                  </a:ext>
                </a:extLst>
              </a:tr>
              <a:tr h="425185">
                <a:tc gridSpan="8">
                  <a:txBody>
                    <a:bodyPr/>
                    <a:lstStyle/>
                    <a:p>
                      <a:pPr algn="ctr" fontAlgn="b"/>
                      <a:r>
                        <a:rPr lang="es-ES" sz="1600" b="1" i="0" u="none" strike="noStrike" dirty="0">
                          <a:solidFill>
                            <a:srgbClr val="F2F2F2"/>
                          </a:solidFill>
                          <a:effectLst/>
                          <a:latin typeface="Calibri" panose="020F0502020204030204" pitchFamily="34" charset="0"/>
                        </a:rPr>
                        <a:t>SUPERVISOR ELECTORAL LOCAL Y CAPACITADOR ELECTORAL LOCAL PEL 2023-2014</a:t>
                      </a:r>
                    </a:p>
                  </a:txBody>
                  <a:tcPr marL="0" marR="0" marT="0" marB="0" anchor="b">
                    <a:lnL>
                      <a:noFill/>
                    </a:lnL>
                    <a:lnR>
                      <a:noFill/>
                    </a:lnR>
                    <a:lnT>
                      <a:noFill/>
                    </a:lnT>
                    <a:lnB>
                      <a:noFill/>
                    </a:lnB>
                    <a:solidFill>
                      <a:srgbClr val="993366"/>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167977189"/>
                  </a:ext>
                </a:extLst>
              </a:tr>
              <a:tr h="148815">
                <a:tc gridSpan="8">
                  <a:txBody>
                    <a:bodyPr/>
                    <a:lstStyle/>
                    <a:p>
                      <a:pPr algn="r" fontAlgn="b"/>
                      <a:r>
                        <a:rPr lang="es-MX" sz="1100" b="1"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521505327"/>
                  </a:ext>
                </a:extLst>
              </a:tr>
              <a:tr h="191333">
                <a:tc>
                  <a:txBody>
                    <a:bodyPr/>
                    <a:lstStyle/>
                    <a:p>
                      <a:pPr algn="ctr" fontAlgn="b"/>
                      <a:endParaRPr lang="es-MX" sz="14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s-MX" sz="14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s-MX" sz="14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s-MX" sz="14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s-MX" sz="14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s-MX" sz="14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s-MX" sz="1400" b="1" i="0" u="none" strike="noStrike" dirty="0">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2331466901"/>
                  </a:ext>
                </a:extLst>
              </a:tr>
              <a:tr h="446444">
                <a:tc>
                  <a:txBody>
                    <a:bodyPr/>
                    <a:lstStyle/>
                    <a:p>
                      <a:pPr algn="ctr" fontAlgn="ctr"/>
                      <a:r>
                        <a:rPr lang="es-MX" sz="1100" b="1" i="0" u="none" strike="noStrike" dirty="0">
                          <a:solidFill>
                            <a:srgbClr val="F2F2F2"/>
                          </a:solidFill>
                          <a:effectLst/>
                          <a:latin typeface="Calibri" panose="020F0502020204030204" pitchFamily="34" charset="0"/>
                        </a:rPr>
                        <a:t>DISTRITO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100" b="1" i="0" u="none" strike="noStrike" dirty="0">
                          <a:solidFill>
                            <a:srgbClr val="F2F2F2"/>
                          </a:solidFill>
                          <a:effectLst/>
                          <a:latin typeface="Calibri" panose="020F0502020204030204" pitchFamily="34" charset="0"/>
                        </a:rPr>
                        <a:t>SECC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100" b="1" i="0" u="none" strike="noStrike" dirty="0">
                          <a:solidFill>
                            <a:srgbClr val="F2F2F2"/>
                          </a:solidFill>
                          <a:effectLst/>
                          <a:latin typeface="Calibri" panose="020F0502020204030204" pitchFamily="34" charset="0"/>
                        </a:rPr>
                        <a:t>CASILLAS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100" b="1" i="0" u="none" strike="noStrike" dirty="0">
                          <a:solidFill>
                            <a:srgbClr val="F2F2F2"/>
                          </a:solidFill>
                          <a:effectLst/>
                          <a:latin typeface="Calibri" panose="020F0502020204030204" pitchFamily="34" charset="0"/>
                        </a:rPr>
                        <a:t>SEL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100" b="1" i="0" u="none" strike="noStrike" dirty="0">
                          <a:solidFill>
                            <a:srgbClr val="F2F2F2"/>
                          </a:solidFill>
                          <a:effectLst/>
                          <a:latin typeface="Calibri" panose="020F0502020204030204" pitchFamily="34" charset="0"/>
                        </a:rPr>
                        <a:t>CAEL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100" b="1" i="0" u="none" strike="noStrike" dirty="0">
                          <a:solidFill>
                            <a:srgbClr val="F2F2F2"/>
                          </a:solidFill>
                          <a:effectLst/>
                          <a:latin typeface="Calibri" panose="020F0502020204030204" pitchFamily="34" charset="0"/>
                        </a:rPr>
                        <a:t>CAEL ADICIONAL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100" b="1" i="0" u="none" strike="noStrike" dirty="0">
                          <a:solidFill>
                            <a:srgbClr val="F2F2F2"/>
                          </a:solidFill>
                          <a:effectLst/>
                          <a:latin typeface="Calibri" panose="020F0502020204030204" pitchFamily="34" charset="0"/>
                        </a:rPr>
                        <a:t>TOTAL CAEL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100" b="1" i="0" u="none" strike="noStrike" dirty="0">
                          <a:solidFill>
                            <a:srgbClr val="F2F2F2"/>
                          </a:solidFill>
                          <a:effectLst/>
                          <a:latin typeface="Calibri" panose="020F0502020204030204" pitchFamily="34" charset="0"/>
                        </a:rPr>
                        <a:t>PERSONAL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extLst>
                  <a:ext uri="{0D108BD9-81ED-4DB2-BD59-A6C34878D82A}">
                    <a16:rowId xmlns:a16="http://schemas.microsoft.com/office/drawing/2014/main" val="3251661597"/>
                  </a:ext>
                </a:extLst>
              </a:tr>
              <a:tr h="155026">
                <a:tc>
                  <a:txBody>
                    <a:bodyPr/>
                    <a:lstStyle/>
                    <a:p>
                      <a:pPr algn="l" fontAlgn="ctr"/>
                      <a:r>
                        <a:rPr lang="es-MX" sz="1100" b="0" i="0" u="none" strike="noStrike" dirty="0">
                          <a:solidFill>
                            <a:srgbClr val="000000"/>
                          </a:solidFill>
                          <a:effectLst/>
                          <a:latin typeface="Calibri" panose="020F0502020204030204" pitchFamily="34" charset="0"/>
                        </a:rPr>
                        <a:t>01 CÁRDENAS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159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Calibri" panose="020F0502020204030204" pitchFamily="34" charset="0"/>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0431104"/>
                  </a:ext>
                </a:extLst>
              </a:tr>
              <a:tr h="155026">
                <a:tc>
                  <a:txBody>
                    <a:bodyPr/>
                    <a:lstStyle/>
                    <a:p>
                      <a:pPr algn="l" fontAlgn="ctr"/>
                      <a:r>
                        <a:rPr lang="es-MX" sz="1100" b="0" i="0" u="none" strike="noStrike" dirty="0">
                          <a:solidFill>
                            <a:srgbClr val="000000"/>
                          </a:solidFill>
                          <a:effectLst/>
                          <a:latin typeface="Calibri" panose="020F0502020204030204" pitchFamily="34" charset="0"/>
                        </a:rPr>
                        <a:t>02 CÁRDENAS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138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100" b="0" i="0" u="none" strike="noStrike" dirty="0">
                          <a:solidFill>
                            <a:srgbClr val="000000"/>
                          </a:solidFill>
                          <a:effectLst/>
                          <a:latin typeface="Calibri" panose="020F0502020204030204" pitchFamily="34" charset="0"/>
                        </a:rPr>
                        <a:t>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42892983"/>
                  </a:ext>
                </a:extLst>
              </a:tr>
              <a:tr h="155026">
                <a:tc>
                  <a:txBody>
                    <a:bodyPr/>
                    <a:lstStyle/>
                    <a:p>
                      <a:pPr algn="l" fontAlgn="ctr"/>
                      <a:r>
                        <a:rPr lang="es-MX" sz="1100" b="0" i="0" u="none" strike="noStrike" dirty="0">
                          <a:solidFill>
                            <a:srgbClr val="000000"/>
                          </a:solidFill>
                          <a:effectLst/>
                          <a:latin typeface="Calibri" panose="020F0502020204030204" pitchFamily="34" charset="0"/>
                        </a:rPr>
                        <a:t>03 CÁRDENAS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130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Calibri" panose="020F050202020403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3921397"/>
                  </a:ext>
                </a:extLst>
              </a:tr>
              <a:tr h="155026">
                <a:tc>
                  <a:txBody>
                    <a:bodyPr/>
                    <a:lstStyle/>
                    <a:p>
                      <a:pPr algn="l" fontAlgn="ctr"/>
                      <a:r>
                        <a:rPr lang="es-MX" sz="1100" b="0" i="0" u="none" strike="noStrike" dirty="0">
                          <a:solidFill>
                            <a:srgbClr val="000000"/>
                          </a:solidFill>
                          <a:effectLst/>
                          <a:latin typeface="Calibri" panose="020F0502020204030204" pitchFamily="34" charset="0"/>
                        </a:rPr>
                        <a:t>04 CENTLA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144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100" b="0" i="0" u="none" strike="noStrike" dirty="0">
                          <a:solidFill>
                            <a:srgbClr val="000000"/>
                          </a:solidFill>
                          <a:effectLst/>
                          <a:latin typeface="Calibri" panose="020F0502020204030204" pitchFamily="34"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80431673"/>
                  </a:ext>
                </a:extLst>
              </a:tr>
              <a:tr h="155026">
                <a:tc>
                  <a:txBody>
                    <a:bodyPr/>
                    <a:lstStyle/>
                    <a:p>
                      <a:pPr algn="l" fontAlgn="ctr"/>
                      <a:r>
                        <a:rPr lang="es-MX" sz="1100" b="0" i="0" u="none" strike="noStrike" dirty="0">
                          <a:solidFill>
                            <a:srgbClr val="000000"/>
                          </a:solidFill>
                          <a:effectLst/>
                          <a:latin typeface="Calibri" panose="020F0502020204030204" pitchFamily="34" charset="0"/>
                        </a:rPr>
                        <a:t>05 CENTRO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135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Calibri" panose="020F050202020403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2879017"/>
                  </a:ext>
                </a:extLst>
              </a:tr>
              <a:tr h="155026">
                <a:tc>
                  <a:txBody>
                    <a:bodyPr/>
                    <a:lstStyle/>
                    <a:p>
                      <a:pPr algn="l" fontAlgn="ctr"/>
                      <a:r>
                        <a:rPr lang="es-MX" sz="1100" b="0" i="0" u="none" strike="noStrike" dirty="0">
                          <a:solidFill>
                            <a:srgbClr val="000000"/>
                          </a:solidFill>
                          <a:effectLst/>
                          <a:latin typeface="Calibri" panose="020F0502020204030204" pitchFamily="34" charset="0"/>
                        </a:rPr>
                        <a:t>06 CENTRO (VILLA MACULTEPEC)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138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100" b="0" i="0" u="none" strike="noStrike" dirty="0">
                          <a:solidFill>
                            <a:srgbClr val="000000"/>
                          </a:solidFill>
                          <a:effectLst/>
                          <a:latin typeface="Calibri" panose="020F050202020403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29376430"/>
                  </a:ext>
                </a:extLst>
              </a:tr>
              <a:tr h="155026">
                <a:tc>
                  <a:txBody>
                    <a:bodyPr/>
                    <a:lstStyle/>
                    <a:p>
                      <a:pPr algn="l" fontAlgn="ctr"/>
                      <a:r>
                        <a:rPr lang="es-MX" sz="1100" b="0" i="0" u="none" strike="noStrike" dirty="0">
                          <a:solidFill>
                            <a:srgbClr val="000000"/>
                          </a:solidFill>
                          <a:effectLst/>
                          <a:latin typeface="Calibri" panose="020F0502020204030204" pitchFamily="34" charset="0"/>
                        </a:rPr>
                        <a:t>07 CENTRO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151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Calibri" panose="020F050202020403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8754682"/>
                  </a:ext>
                </a:extLst>
              </a:tr>
              <a:tr h="155026">
                <a:tc>
                  <a:txBody>
                    <a:bodyPr/>
                    <a:lstStyle/>
                    <a:p>
                      <a:pPr algn="l" fontAlgn="ctr"/>
                      <a:r>
                        <a:rPr lang="es-MX" sz="1100" b="0" i="0" u="none" strike="noStrike" dirty="0">
                          <a:solidFill>
                            <a:srgbClr val="000000"/>
                          </a:solidFill>
                          <a:effectLst/>
                          <a:latin typeface="Calibri" panose="020F0502020204030204" pitchFamily="34" charset="0"/>
                        </a:rPr>
                        <a:t>08 CENTRO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146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100" b="0" i="0" u="none" strike="noStrike" dirty="0">
                          <a:solidFill>
                            <a:srgbClr val="000000"/>
                          </a:solidFill>
                          <a:effectLst/>
                          <a:latin typeface="Calibri" panose="020F0502020204030204" pitchFamily="34" charset="0"/>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69301819"/>
                  </a:ext>
                </a:extLst>
              </a:tr>
              <a:tr h="155026">
                <a:tc>
                  <a:txBody>
                    <a:bodyPr/>
                    <a:lstStyle/>
                    <a:p>
                      <a:pPr algn="l" fontAlgn="ctr"/>
                      <a:r>
                        <a:rPr lang="es-MX" sz="1100" b="0" i="0" u="none" strike="noStrike" dirty="0">
                          <a:solidFill>
                            <a:srgbClr val="000000"/>
                          </a:solidFill>
                          <a:effectLst/>
                          <a:latin typeface="Calibri" panose="020F0502020204030204" pitchFamily="34" charset="0"/>
                        </a:rPr>
                        <a:t>09 CENTRO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1" i="0" u="none" strike="noStrike" dirty="0">
                          <a:solidFill>
                            <a:srgbClr val="000000"/>
                          </a:solidFill>
                          <a:effectLst/>
                          <a:latin typeface="Calibri" panose="020F0502020204030204" pitchFamily="34" charset="0"/>
                        </a:rPr>
                        <a:t>174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Calibri" panose="020F0502020204030204" pitchFamily="34" charset="0"/>
                        </a:rPr>
                        <a:t>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dirty="0">
                          <a:solidFill>
                            <a:srgbClr val="000000"/>
                          </a:solidFill>
                          <a:effectLst/>
                          <a:latin typeface="Calibri" panose="020F0502020204030204" pitchFamily="34"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855011"/>
                  </a:ext>
                </a:extLst>
              </a:tr>
              <a:tr h="297630">
                <a:tc>
                  <a:txBody>
                    <a:bodyPr/>
                    <a:lstStyle/>
                    <a:p>
                      <a:pPr algn="l" fontAlgn="ctr"/>
                      <a:r>
                        <a:rPr lang="es-MX" sz="1100" b="0" i="0" u="none" strike="noStrike" dirty="0">
                          <a:solidFill>
                            <a:srgbClr val="000000"/>
                          </a:solidFill>
                          <a:effectLst/>
                          <a:latin typeface="Calibri" panose="020F0502020204030204" pitchFamily="34" charset="0"/>
                        </a:rPr>
                        <a:t>10 CENTRO (VILLA PLAYAS DEL ROSARIO)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123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100" b="0" i="0" u="none" strike="noStrike" dirty="0">
                          <a:solidFill>
                            <a:srgbClr val="000000"/>
                          </a:solidFill>
                          <a:effectLst/>
                          <a:latin typeface="Calibri" panose="020F050202020403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3760905"/>
                  </a:ext>
                </a:extLst>
              </a:tr>
              <a:tr h="155026">
                <a:tc>
                  <a:txBody>
                    <a:bodyPr/>
                    <a:lstStyle/>
                    <a:p>
                      <a:pPr algn="l" fontAlgn="ctr"/>
                      <a:r>
                        <a:rPr lang="es-MX" sz="1100" b="0" i="0" u="none" strike="noStrike" dirty="0">
                          <a:solidFill>
                            <a:srgbClr val="000000"/>
                          </a:solidFill>
                          <a:effectLst/>
                          <a:latin typeface="Calibri" panose="020F0502020204030204" pitchFamily="34" charset="0"/>
                        </a:rPr>
                        <a:t>11 COMALCALCO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1" i="0" u="none" strike="noStrike" dirty="0">
                          <a:solidFill>
                            <a:srgbClr val="000000"/>
                          </a:solidFill>
                          <a:effectLst/>
                          <a:latin typeface="Calibri" panose="020F0502020204030204" pitchFamily="34" charset="0"/>
                        </a:rPr>
                        <a:t>134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Calibri" panose="020F0502020204030204" pitchFamily="34" charset="0"/>
                        </a:rPr>
                        <a:t>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dirty="0">
                          <a:solidFill>
                            <a:srgbClr val="000000"/>
                          </a:solidFill>
                          <a:effectLst/>
                          <a:latin typeface="Calibri" panose="020F0502020204030204" pitchFamily="34"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3837160"/>
                  </a:ext>
                </a:extLst>
              </a:tr>
              <a:tr h="155026">
                <a:tc>
                  <a:txBody>
                    <a:bodyPr/>
                    <a:lstStyle/>
                    <a:p>
                      <a:pPr algn="l" fontAlgn="ctr"/>
                      <a:r>
                        <a:rPr lang="es-MX" sz="1100" b="0" i="0" u="none" strike="noStrike" dirty="0">
                          <a:solidFill>
                            <a:srgbClr val="000000"/>
                          </a:solidFill>
                          <a:effectLst/>
                          <a:latin typeface="Calibri" panose="020F0502020204030204" pitchFamily="34" charset="0"/>
                        </a:rPr>
                        <a:t>12 COMALCALCO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142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100" b="0" i="0" u="none" strike="noStrike" dirty="0">
                          <a:solidFill>
                            <a:srgbClr val="000000"/>
                          </a:solidFill>
                          <a:effectLst/>
                          <a:latin typeface="Calibri" panose="020F050202020403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26205898"/>
                  </a:ext>
                </a:extLst>
              </a:tr>
              <a:tr h="155026">
                <a:tc>
                  <a:txBody>
                    <a:bodyPr/>
                    <a:lstStyle/>
                    <a:p>
                      <a:pPr algn="l" fontAlgn="ctr"/>
                      <a:r>
                        <a:rPr lang="es-MX" sz="1100" b="0" i="0" u="none" strike="noStrike" dirty="0">
                          <a:solidFill>
                            <a:srgbClr val="000000"/>
                          </a:solidFill>
                          <a:effectLst/>
                          <a:latin typeface="Calibri" panose="020F0502020204030204" pitchFamily="34" charset="0"/>
                        </a:rPr>
                        <a:t>13 CUNDUACÁN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146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Calibri" panose="020F050202020403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577802"/>
                  </a:ext>
                </a:extLst>
              </a:tr>
              <a:tr h="155026">
                <a:tc>
                  <a:txBody>
                    <a:bodyPr/>
                    <a:lstStyle/>
                    <a:p>
                      <a:pPr algn="l" fontAlgn="ctr"/>
                      <a:r>
                        <a:rPr lang="es-MX" sz="1100" b="0" i="0" u="none" strike="noStrike" dirty="0">
                          <a:solidFill>
                            <a:srgbClr val="000000"/>
                          </a:solidFill>
                          <a:effectLst/>
                          <a:latin typeface="Calibri" panose="020F0502020204030204" pitchFamily="34" charset="0"/>
                        </a:rPr>
                        <a:t>14 EMILIANO ZAPATA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182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100" b="0" i="0" u="none" strike="noStrike" dirty="0">
                          <a:solidFill>
                            <a:srgbClr val="000000"/>
                          </a:solidFill>
                          <a:effectLst/>
                          <a:latin typeface="Calibri" panose="020F050202020403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304983006"/>
                  </a:ext>
                </a:extLst>
              </a:tr>
              <a:tr h="155026">
                <a:tc>
                  <a:txBody>
                    <a:bodyPr/>
                    <a:lstStyle/>
                    <a:p>
                      <a:pPr algn="l" fontAlgn="ctr"/>
                      <a:r>
                        <a:rPr lang="es-MX" sz="1100" b="0" i="0" u="none" strike="noStrike" dirty="0">
                          <a:solidFill>
                            <a:srgbClr val="000000"/>
                          </a:solidFill>
                          <a:effectLst/>
                          <a:latin typeface="Calibri" panose="020F0502020204030204" pitchFamily="34" charset="0"/>
                        </a:rPr>
                        <a:t>15 HUIMANGUILLO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147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Calibri" panose="020F0502020204030204" pitchFamily="34"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149927"/>
                  </a:ext>
                </a:extLst>
              </a:tr>
              <a:tr h="155026">
                <a:tc>
                  <a:txBody>
                    <a:bodyPr/>
                    <a:lstStyle/>
                    <a:p>
                      <a:pPr algn="l" fontAlgn="ctr"/>
                      <a:r>
                        <a:rPr lang="es-MX" sz="1100" b="0" i="0" u="none" strike="noStrike" dirty="0">
                          <a:solidFill>
                            <a:srgbClr val="000000"/>
                          </a:solidFill>
                          <a:effectLst/>
                          <a:latin typeface="Calibri" panose="020F0502020204030204" pitchFamily="34" charset="0"/>
                        </a:rPr>
                        <a:t>16 MACUSPANA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176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100" b="0" i="0" u="none" strike="noStrike" dirty="0">
                          <a:solidFill>
                            <a:srgbClr val="000000"/>
                          </a:solidFill>
                          <a:effectLst/>
                          <a:latin typeface="Calibri" panose="020F0502020204030204" pitchFamily="34" charset="0"/>
                        </a:rPr>
                        <a:t>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46262519"/>
                  </a:ext>
                </a:extLst>
              </a:tr>
              <a:tr h="155026">
                <a:tc>
                  <a:txBody>
                    <a:bodyPr/>
                    <a:lstStyle/>
                    <a:p>
                      <a:pPr algn="l" fontAlgn="ctr"/>
                      <a:r>
                        <a:rPr lang="es-MX" sz="1100" b="0" i="0" u="none" strike="noStrike" dirty="0">
                          <a:solidFill>
                            <a:srgbClr val="000000"/>
                          </a:solidFill>
                          <a:effectLst/>
                          <a:latin typeface="Calibri" panose="020F0502020204030204" pitchFamily="34" charset="0"/>
                        </a:rPr>
                        <a:t>17 JALPA MENDÉZ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150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Calibri" panose="020F050202020403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5017221"/>
                  </a:ext>
                </a:extLst>
              </a:tr>
              <a:tr h="155026">
                <a:tc>
                  <a:txBody>
                    <a:bodyPr/>
                    <a:lstStyle/>
                    <a:p>
                      <a:pPr algn="l" fontAlgn="ctr"/>
                      <a:r>
                        <a:rPr lang="es-MX" sz="1100" b="0" i="0" u="none" strike="noStrike" dirty="0">
                          <a:solidFill>
                            <a:srgbClr val="000000"/>
                          </a:solidFill>
                          <a:effectLst/>
                          <a:latin typeface="Calibri" panose="020F0502020204030204" pitchFamily="34" charset="0"/>
                        </a:rPr>
                        <a:t>18 NACAJUCA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134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100" b="0" i="0" u="none" strike="noStrike" dirty="0">
                          <a:solidFill>
                            <a:srgbClr val="000000"/>
                          </a:solidFill>
                          <a:effectLst/>
                          <a:latin typeface="Calibri" panose="020F050202020403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10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00940198"/>
                  </a:ext>
                </a:extLst>
              </a:tr>
              <a:tr h="155026">
                <a:tc>
                  <a:txBody>
                    <a:bodyPr/>
                    <a:lstStyle/>
                    <a:p>
                      <a:pPr algn="l" fontAlgn="ctr"/>
                      <a:r>
                        <a:rPr lang="es-MX" sz="1100" b="0" i="0" u="none" strike="noStrike" dirty="0">
                          <a:solidFill>
                            <a:srgbClr val="000000"/>
                          </a:solidFill>
                          <a:effectLst/>
                          <a:latin typeface="Calibri" panose="020F0502020204030204" pitchFamily="34" charset="0"/>
                        </a:rPr>
                        <a:t>19 PARAÍSO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157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Calibri" panose="020F0502020204030204" pitchFamily="34" charset="0"/>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1192300"/>
                  </a:ext>
                </a:extLst>
              </a:tr>
              <a:tr h="155026">
                <a:tc>
                  <a:txBody>
                    <a:bodyPr/>
                    <a:lstStyle/>
                    <a:p>
                      <a:pPr algn="l" fontAlgn="ctr"/>
                      <a:r>
                        <a:rPr lang="es-MX" sz="1100" b="0" i="0" u="none" strike="noStrike" dirty="0">
                          <a:solidFill>
                            <a:srgbClr val="000000"/>
                          </a:solidFill>
                          <a:effectLst/>
                          <a:latin typeface="Calibri" panose="020F0502020204030204" pitchFamily="34" charset="0"/>
                        </a:rPr>
                        <a:t>20 TEAPA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142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100" b="0" i="0" u="none" strike="noStrike" dirty="0">
                          <a:solidFill>
                            <a:srgbClr val="000000"/>
                          </a:solidFill>
                          <a:effectLst/>
                          <a:latin typeface="Calibri" panose="020F050202020403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0" i="0" u="none" strike="noStrike" dirty="0">
                          <a:solidFill>
                            <a:srgbClr val="000000"/>
                          </a:solidFill>
                          <a:effectLst/>
                          <a:latin typeface="Calibri" panose="020F0502020204030204" pitchFamily="34" charset="0"/>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100" b="1" i="0" u="none" strike="noStrike" dirty="0">
                          <a:solidFill>
                            <a:srgbClr val="000000"/>
                          </a:solidFill>
                          <a:effectLst/>
                          <a:latin typeface="Calibri" panose="020F0502020204030204" pitchFamily="34" charset="0"/>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286065"/>
                  </a:ext>
                </a:extLst>
              </a:tr>
              <a:tr h="155026">
                <a:tc>
                  <a:txBody>
                    <a:bodyPr/>
                    <a:lstStyle/>
                    <a:p>
                      <a:pPr algn="l" fontAlgn="ctr"/>
                      <a:r>
                        <a:rPr lang="es-MX" sz="1100" b="0" i="0" u="none" strike="noStrike" dirty="0">
                          <a:solidFill>
                            <a:srgbClr val="000000"/>
                          </a:solidFill>
                          <a:effectLst/>
                          <a:latin typeface="Calibri" panose="020F0502020204030204" pitchFamily="34" charset="0"/>
                        </a:rPr>
                        <a:t>21 TENOSIQUE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177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Calibri" panose="020F0502020204030204" pitchFamily="34" charset="0"/>
                        </a:rPr>
                        <a:t>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Calibri" panose="020F0502020204030204" pitchFamily="34" charset="0"/>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9446470"/>
                  </a:ext>
                </a:extLst>
              </a:tr>
              <a:tr h="212592">
                <a:tc>
                  <a:txBody>
                    <a:bodyPr/>
                    <a:lstStyle/>
                    <a:p>
                      <a:pPr algn="ctr" fontAlgn="ctr"/>
                      <a:r>
                        <a:rPr lang="es-MX" sz="1600" b="1" i="0" u="none" strike="noStrike" dirty="0">
                          <a:solidFill>
                            <a:srgbClr val="F2F2F2"/>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600" b="1" i="0" u="none" strike="noStrike" dirty="0">
                          <a:solidFill>
                            <a:srgbClr val="F2F2F2"/>
                          </a:solidFill>
                          <a:effectLst/>
                          <a:latin typeface="Calibri" panose="020F0502020204030204" pitchFamily="34" charset="0"/>
                        </a:rPr>
                        <a:t>1,182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600" b="1" i="0" u="none" strike="noStrike" dirty="0">
                          <a:solidFill>
                            <a:srgbClr val="F2F2F2"/>
                          </a:solidFill>
                          <a:effectLst/>
                          <a:latin typeface="Calibri" panose="020F0502020204030204" pitchFamily="34" charset="0"/>
                        </a:rPr>
                        <a:t>3,125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600" b="1" i="0" u="none" strike="noStrike" dirty="0">
                          <a:solidFill>
                            <a:srgbClr val="F2F2F2"/>
                          </a:solidFill>
                          <a:effectLst/>
                          <a:latin typeface="Calibri" panose="020F0502020204030204"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600" b="1" i="0" u="none" strike="noStrike" dirty="0">
                          <a:solidFill>
                            <a:srgbClr val="F2F2F2"/>
                          </a:solidFill>
                          <a:effectLst/>
                          <a:latin typeface="Calibri" panose="020F0502020204030204" pitchFamily="34" charset="0"/>
                        </a:rPr>
                        <a:t>784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600" b="1" i="0" u="none" strike="noStrike" dirty="0">
                          <a:solidFill>
                            <a:srgbClr val="F2F2F2"/>
                          </a:solidFill>
                          <a:effectLst/>
                          <a:latin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600" b="1" i="0" u="none" strike="noStrike" dirty="0">
                          <a:solidFill>
                            <a:srgbClr val="F2F2F2"/>
                          </a:solidFill>
                          <a:effectLst/>
                          <a:latin typeface="Calibri" panose="020F0502020204030204" pitchFamily="34" charset="0"/>
                        </a:rPr>
                        <a:t>807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tc>
                  <a:txBody>
                    <a:bodyPr/>
                    <a:lstStyle/>
                    <a:p>
                      <a:pPr algn="ctr" fontAlgn="ctr"/>
                      <a:r>
                        <a:rPr lang="es-MX" sz="1600" b="1" i="0" u="none" strike="noStrike" dirty="0">
                          <a:solidFill>
                            <a:srgbClr val="F2F2F2"/>
                          </a:solidFill>
                          <a:effectLst/>
                          <a:latin typeface="Calibri" panose="020F0502020204030204" pitchFamily="34" charset="0"/>
                        </a:rPr>
                        <a:t>828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3366"/>
                    </a:solidFill>
                  </a:tcPr>
                </a:tc>
                <a:extLst>
                  <a:ext uri="{0D108BD9-81ED-4DB2-BD59-A6C34878D82A}">
                    <a16:rowId xmlns:a16="http://schemas.microsoft.com/office/drawing/2014/main" val="1386639184"/>
                  </a:ext>
                </a:extLst>
              </a:tr>
            </a:tbl>
          </a:graphicData>
        </a:graphic>
      </p:graphicFrame>
      <p:pic>
        <p:nvPicPr>
          <p:cNvPr id="13"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188" y="593344"/>
            <a:ext cx="746620" cy="586026"/>
          </a:xfrm>
          <a:prstGeom prst="rect">
            <a:avLst/>
          </a:prstGeom>
        </p:spPr>
      </p:pic>
    </p:spTree>
    <p:extLst>
      <p:ext uri="{BB962C8B-B14F-4D97-AF65-F5344CB8AC3E}">
        <p14:creationId xmlns:p14="http://schemas.microsoft.com/office/powerpoint/2010/main" val="653570142"/>
      </p:ext>
    </p:extLst>
  </p:cSld>
  <p:clrMapOvr>
    <a:masterClrMapping/>
  </p:clrMapOvr>
  <p:transition>
    <p:circl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623251" y="939944"/>
            <a:ext cx="7994210" cy="1469112"/>
            <a:chOff x="677006" y="734349"/>
            <a:chExt cx="7994210" cy="1469112"/>
          </a:xfrm>
        </p:grpSpPr>
        <p:sp>
          <p:nvSpPr>
            <p:cNvPr id="7" name="Rectángulo redondeado 6"/>
            <p:cNvSpPr/>
            <p:nvPr/>
          </p:nvSpPr>
          <p:spPr>
            <a:xfrm>
              <a:off x="677006" y="734349"/>
              <a:ext cx="7994210" cy="1469112"/>
            </a:xfrm>
            <a:prstGeom prst="roundRect">
              <a:avLst/>
            </a:prstGeom>
            <a:solidFill>
              <a:schemeClr val="bg1"/>
            </a:solidFill>
            <a:ln>
              <a:solidFill>
                <a:srgbClr val="9C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p:cNvSpPr/>
            <p:nvPr/>
          </p:nvSpPr>
          <p:spPr>
            <a:xfrm>
              <a:off x="802236" y="857872"/>
              <a:ext cx="7761470" cy="1200329"/>
            </a:xfrm>
            <a:prstGeom prst="rect">
              <a:avLst/>
            </a:prstGeom>
          </p:spPr>
          <p:txBody>
            <a:bodyPr wrap="square">
              <a:spAutoFit/>
            </a:bodyPr>
            <a:lstStyle/>
            <a:p>
              <a:pPr algn="just">
                <a:spcAft>
                  <a:spcPts val="0"/>
                </a:spcAft>
              </a:pPr>
              <a:r>
                <a:rPr lang="es-MX" dirty="0" smtClean="0">
                  <a:ln w="0"/>
                  <a:ea typeface="Calibri" panose="020F0502020204030204" pitchFamily="34" charset="0"/>
                  <a:cs typeface="Times New Roman" panose="02020603050405020304" pitchFamily="18" charset="0"/>
                </a:rPr>
                <a:t>En el </a:t>
              </a:r>
              <a:r>
                <a:rPr lang="es-MX" dirty="0">
                  <a:ln w="0"/>
                  <a:ea typeface="Calibri" panose="020F0502020204030204" pitchFamily="34" charset="0"/>
                  <a:cs typeface="Times New Roman" panose="02020603050405020304" pitchFamily="18" charset="0"/>
                </a:rPr>
                <a:t>nuevo </a:t>
              </a:r>
              <a:r>
                <a:rPr lang="es-MX" b="1" i="1" dirty="0">
                  <a:ln w="0"/>
                  <a:solidFill>
                    <a:srgbClr val="3E5D6F"/>
                  </a:solidFill>
                  <a:ea typeface="Calibri" panose="020F0502020204030204" pitchFamily="34" charset="0"/>
                  <a:cs typeface="Times New Roman" panose="02020603050405020304" pitchFamily="18" charset="0"/>
                </a:rPr>
                <a:t>sistema nacional de elecciones</a:t>
              </a:r>
              <a:r>
                <a:rPr lang="es-MX" b="1" dirty="0">
                  <a:ln w="0"/>
                  <a:solidFill>
                    <a:srgbClr val="3E5D6F"/>
                  </a:solidFill>
                  <a:ea typeface="Calibri" panose="020F0502020204030204" pitchFamily="34" charset="0"/>
                  <a:cs typeface="Times New Roman" panose="02020603050405020304" pitchFamily="18" charset="0"/>
                </a:rPr>
                <a:t>, </a:t>
              </a:r>
              <a:r>
                <a:rPr lang="es-MX" dirty="0">
                  <a:ln w="0"/>
                  <a:ea typeface="Calibri" panose="020F0502020204030204" pitchFamily="34" charset="0"/>
                  <a:cs typeface="Times New Roman" panose="02020603050405020304" pitchFamily="18" charset="0"/>
                </a:rPr>
                <a:t>para los procesos electorales federales y locales, al </a:t>
              </a:r>
              <a:r>
                <a:rPr lang="es-MX" dirty="0" smtClean="0">
                  <a:ln w="0"/>
                  <a:ea typeface="Calibri" panose="020F0502020204030204" pitchFamily="34" charset="0"/>
                  <a:cs typeface="Times New Roman" panose="02020603050405020304" pitchFamily="18" charset="0"/>
                </a:rPr>
                <a:t>INE </a:t>
              </a:r>
              <a:r>
                <a:rPr lang="es-MX" dirty="0">
                  <a:ln w="0"/>
                  <a:ea typeface="Calibri" panose="020F0502020204030204" pitchFamily="34" charset="0"/>
                  <a:cs typeface="Times New Roman" panose="02020603050405020304" pitchFamily="18" charset="0"/>
                </a:rPr>
                <a:t>le corresponden, entre otras, las atribuciones relativas a la capacitación </a:t>
              </a:r>
              <a:r>
                <a:rPr lang="es-MX" dirty="0" smtClean="0">
                  <a:ln w="0"/>
                  <a:ea typeface="Calibri" panose="020F0502020204030204" pitchFamily="34" charset="0"/>
                  <a:cs typeface="Times New Roman" panose="02020603050405020304" pitchFamily="18" charset="0"/>
                </a:rPr>
                <a:t>electoral, la </a:t>
              </a:r>
              <a:r>
                <a:rPr lang="es-MX" dirty="0">
                  <a:ln w="0"/>
                  <a:ea typeface="Calibri" panose="020F0502020204030204" pitchFamily="34" charset="0"/>
                  <a:cs typeface="Times New Roman" panose="02020603050405020304" pitchFamily="18" charset="0"/>
                </a:rPr>
                <a:t>ubicación de casillas y designación de los funcionarios de sus mesas </a:t>
              </a:r>
              <a:r>
                <a:rPr lang="es-MX" dirty="0" smtClean="0">
                  <a:ln w="0"/>
                  <a:ea typeface="Calibri" panose="020F0502020204030204" pitchFamily="34" charset="0"/>
                  <a:cs typeface="Times New Roman" panose="02020603050405020304" pitchFamily="18" charset="0"/>
                </a:rPr>
                <a:t>directivas.   (41, Base V, Apartado B, CPEUM)</a:t>
              </a:r>
              <a:endParaRPr lang="es-MX" dirty="0">
                <a:ln w="0"/>
                <a:ea typeface="Calibri" panose="020F0502020204030204" pitchFamily="34" charset="0"/>
                <a:cs typeface="Times New Roman" panose="02020603050405020304" pitchFamily="18" charset="0"/>
              </a:endParaRPr>
            </a:p>
          </p:txBody>
        </p:sp>
      </p:gr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00" t="42843" r="42337" b="25022"/>
          <a:stretch/>
        </p:blipFill>
        <p:spPr bwMode="auto">
          <a:xfrm>
            <a:off x="2273695" y="2883891"/>
            <a:ext cx="4832958" cy="2628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89</a:t>
            </a:fld>
            <a:endParaRPr lang="es-MX" dirty="0"/>
          </a:p>
        </p:txBody>
      </p:sp>
      <p:sp>
        <p:nvSpPr>
          <p:cNvPr id="3" name="Título 2"/>
          <p:cNvSpPr>
            <a:spLocks noGrp="1"/>
          </p:cNvSpPr>
          <p:nvPr>
            <p:ph type="title"/>
          </p:nvPr>
        </p:nvSpPr>
        <p:spPr>
          <a:xfrm>
            <a:off x="677006" y="219699"/>
            <a:ext cx="7886700" cy="1325563"/>
          </a:xfrm>
        </p:spPr>
        <p:txBody>
          <a:bodyPr/>
          <a:lstStyle/>
          <a:p>
            <a:pPr algn="ctr" rtl="0" eaLnBrk="1" latinLnBrk="0" hangingPunct="1"/>
            <a:r>
              <a:rPr lang="es-ES" sz="2300" kern="1200" dirty="0" smtClean="0">
                <a:solidFill>
                  <a:srgbClr val="9C3866"/>
                </a:solidFill>
                <a:effectLst/>
                <a:latin typeface="Calibri" panose="020F0502020204030204" pitchFamily="34" charset="0"/>
                <a:ea typeface="+mn-ea"/>
                <a:cs typeface="+mn-cs"/>
              </a:rPr>
              <a:t>PROGRAMA DE </a:t>
            </a:r>
            <a:r>
              <a:rPr lang="es-ES" sz="2300" b="1" i="1" kern="1200" dirty="0" smtClean="0">
                <a:solidFill>
                  <a:srgbClr val="9C3866"/>
                </a:solidFill>
                <a:effectLst/>
                <a:latin typeface="Calibri" panose="020F0502020204030204" pitchFamily="34" charset="0"/>
                <a:ea typeface="+mn-ea"/>
                <a:cs typeface="+mn-cs"/>
              </a:rPr>
              <a:t>ASISTENCIA ELECTORAL</a:t>
            </a:r>
          </a:p>
          <a:p>
            <a:pPr algn="ctr"/>
            <a:endParaRPr lang="es-MX" dirty="0"/>
          </a:p>
        </p:txBody>
      </p:sp>
    </p:spTree>
    <p:extLst>
      <p:ext uri="{BB962C8B-B14F-4D97-AF65-F5344CB8AC3E}">
        <p14:creationId xmlns:p14="http://schemas.microsoft.com/office/powerpoint/2010/main" val="3701632703"/>
      </p:ext>
    </p:extLst>
  </p:cSld>
  <p:clrMapOvr>
    <a:masterClrMapping/>
  </p:clrMapOvr>
  <p:transition>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879719685"/>
              </p:ext>
            </p:extLst>
          </p:nvPr>
        </p:nvGraphicFramePr>
        <p:xfrm>
          <a:off x="546098" y="2503261"/>
          <a:ext cx="8450120" cy="2672897"/>
        </p:xfrm>
        <a:graphic>
          <a:graphicData uri="http://schemas.openxmlformats.org/drawingml/2006/table">
            <a:tbl>
              <a:tblPr>
                <a:tableStyleId>{5C22544A-7EE6-4342-B048-85BDC9FD1C3A}</a:tableStyleId>
              </a:tblPr>
              <a:tblGrid>
                <a:gridCol w="408495">
                  <a:extLst>
                    <a:ext uri="{9D8B030D-6E8A-4147-A177-3AD203B41FA5}">
                      <a16:colId xmlns:a16="http://schemas.microsoft.com/office/drawing/2014/main" val="3891089762"/>
                    </a:ext>
                  </a:extLst>
                </a:gridCol>
                <a:gridCol w="452101">
                  <a:extLst>
                    <a:ext uri="{9D8B030D-6E8A-4147-A177-3AD203B41FA5}">
                      <a16:colId xmlns:a16="http://schemas.microsoft.com/office/drawing/2014/main" val="2091867935"/>
                    </a:ext>
                  </a:extLst>
                </a:gridCol>
                <a:gridCol w="693270">
                  <a:extLst>
                    <a:ext uri="{9D8B030D-6E8A-4147-A177-3AD203B41FA5}">
                      <a16:colId xmlns:a16="http://schemas.microsoft.com/office/drawing/2014/main" val="2586677243"/>
                    </a:ext>
                  </a:extLst>
                </a:gridCol>
                <a:gridCol w="4090886">
                  <a:extLst>
                    <a:ext uri="{9D8B030D-6E8A-4147-A177-3AD203B41FA5}">
                      <a16:colId xmlns:a16="http://schemas.microsoft.com/office/drawing/2014/main" val="2691538835"/>
                    </a:ext>
                  </a:extLst>
                </a:gridCol>
                <a:gridCol w="751918">
                  <a:extLst>
                    <a:ext uri="{9D8B030D-6E8A-4147-A177-3AD203B41FA5}">
                      <a16:colId xmlns:a16="http://schemas.microsoft.com/office/drawing/2014/main" val="3548173099"/>
                    </a:ext>
                  </a:extLst>
                </a:gridCol>
                <a:gridCol w="690790">
                  <a:extLst>
                    <a:ext uri="{9D8B030D-6E8A-4147-A177-3AD203B41FA5}">
                      <a16:colId xmlns:a16="http://schemas.microsoft.com/office/drawing/2014/main" val="3819198589"/>
                    </a:ext>
                  </a:extLst>
                </a:gridCol>
                <a:gridCol w="646284">
                  <a:extLst>
                    <a:ext uri="{9D8B030D-6E8A-4147-A177-3AD203B41FA5}">
                      <a16:colId xmlns:a16="http://schemas.microsoft.com/office/drawing/2014/main" val="1922508334"/>
                    </a:ext>
                  </a:extLst>
                </a:gridCol>
                <a:gridCol w="716376">
                  <a:extLst>
                    <a:ext uri="{9D8B030D-6E8A-4147-A177-3AD203B41FA5}">
                      <a16:colId xmlns:a16="http://schemas.microsoft.com/office/drawing/2014/main" val="893348765"/>
                    </a:ext>
                  </a:extLst>
                </a:gridCol>
              </a:tblGrid>
              <a:tr h="607941">
                <a:tc rowSpan="2">
                  <a:txBody>
                    <a:bodyPr/>
                    <a:lstStyle/>
                    <a:p>
                      <a:pPr algn="ctr" fontAlgn="ctr"/>
                      <a:r>
                        <a:rPr lang="es-MX" sz="1000" b="1" u="none" strike="noStrike" dirty="0">
                          <a:effectLst/>
                          <a:latin typeface="+mj-lt"/>
                        </a:rPr>
                        <a:t>20</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u="none" strike="noStrike" dirty="0">
                          <a:effectLst/>
                          <a:latin typeface="+mj-lt"/>
                        </a:rPr>
                        <a:t>15</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u="none" strike="noStrike" dirty="0">
                          <a:effectLst/>
                          <a:latin typeface="+mj-lt"/>
                        </a:rPr>
                        <a:t>Tacotalpa</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s-MX" sz="1000" b="1" u="none" strike="noStrike" dirty="0">
                          <a:effectLst/>
                          <a:latin typeface="+mj-lt"/>
                        </a:rPr>
                        <a:t>1036, 1037, 1038, 1039, 1040, 1041, 1042, 1043, 1044, 1045, 1046, 1047, 1048, 1049, 1050, 1051, 1052, 1053, 1054, 1055, 1056, 1057, 1058, 1059, 1060,</a:t>
                      </a:r>
                      <a:br>
                        <a:rPr lang="es-MX" sz="1000" b="1" u="none" strike="noStrike" dirty="0">
                          <a:effectLst/>
                          <a:latin typeface="+mj-lt"/>
                        </a:rPr>
                      </a:br>
                      <a:r>
                        <a:rPr lang="es-MX" sz="1000" b="1" u="none" strike="noStrike" dirty="0">
                          <a:effectLst/>
                          <a:latin typeface="+mj-lt"/>
                        </a:rPr>
                        <a:t>1061, 1062.</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u="none" strike="noStrike" dirty="0">
                          <a:effectLst/>
                          <a:latin typeface="+mj-lt"/>
                        </a:rPr>
                        <a:t>27</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u="none" strike="noStrike" dirty="0">
                          <a:effectLst/>
                          <a:latin typeface="+mj-lt"/>
                        </a:rPr>
                        <a:t>47,449</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t"/>
                      <a:r>
                        <a:rPr lang="es-MX" sz="1000" b="1" u="none" strike="noStrike" dirty="0">
                          <a:effectLst/>
                          <a:latin typeface="+mj-lt"/>
                        </a:rPr>
                        <a:t>54</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t"/>
                      <a:r>
                        <a:rPr lang="es-MX" sz="1000" b="1" u="none" strike="noStrike" dirty="0">
                          <a:effectLst/>
                          <a:latin typeface="+mj-lt"/>
                        </a:rPr>
                        <a:t>106,167</a:t>
                      </a:r>
                      <a:endParaRPr lang="es-MX" sz="1000" b="1" i="0" u="none" strike="noStrike" dirty="0">
                        <a:solidFill>
                          <a:srgbClr val="000000"/>
                        </a:solidFill>
                        <a:effectLst/>
                        <a:latin typeface="+mj-lt"/>
                      </a:endParaRPr>
                    </a:p>
                  </a:txBody>
                  <a:tcPr marL="47552"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1072286"/>
                  </a:ext>
                </a:extLst>
              </a:tr>
              <a:tr h="607941">
                <a:tc vMerge="1">
                  <a:txBody>
                    <a:bodyPr/>
                    <a:lstStyle/>
                    <a:p>
                      <a:endParaRPr lang="es-MX"/>
                    </a:p>
                  </a:txBody>
                  <a:tcPr/>
                </a:tc>
                <a:tc>
                  <a:txBody>
                    <a:bodyPr/>
                    <a:lstStyle/>
                    <a:p>
                      <a:pPr algn="ctr" fontAlgn="t"/>
                      <a:r>
                        <a:rPr lang="es-MX" sz="1000" b="1" u="none" strike="noStrike" dirty="0">
                          <a:effectLst/>
                          <a:latin typeface="+mj-lt"/>
                        </a:rPr>
                        <a:t>16</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u="none" strike="noStrike" dirty="0">
                          <a:effectLst/>
                          <a:latin typeface="+mj-lt"/>
                        </a:rPr>
                        <a:t>Teapa</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s-MX" sz="1000" b="1" u="none" strike="noStrike" dirty="0">
                          <a:effectLst/>
                          <a:latin typeface="+mj-lt"/>
                        </a:rPr>
                        <a:t>1063, 1064, 1065, 1066, 1067, 1069, 1070, 1071, 1072, 1073, 1074, 1075, 1076, 1077, 1078, 1079, 1080, 1081, 1082, 1083, 1084, 1085, 1086, 1087, 1088,</a:t>
                      </a:r>
                      <a:br>
                        <a:rPr lang="es-MX" sz="1000" b="1" u="none" strike="noStrike" dirty="0">
                          <a:effectLst/>
                          <a:latin typeface="+mj-lt"/>
                        </a:rPr>
                      </a:br>
                      <a:r>
                        <a:rPr lang="es-MX" sz="1000" b="1" u="none" strike="noStrike" dirty="0">
                          <a:effectLst/>
                          <a:latin typeface="+mj-lt"/>
                        </a:rPr>
                        <a:t>1180, 1181.</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u="none" strike="noStrike" dirty="0">
                          <a:effectLst/>
                          <a:latin typeface="+mj-lt"/>
                        </a:rPr>
                        <a:t>27</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u="none" strike="noStrike" dirty="0">
                          <a:effectLst/>
                          <a:latin typeface="+mj-lt"/>
                        </a:rPr>
                        <a:t>58,718</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3323349255"/>
                  </a:ext>
                </a:extLst>
              </a:tr>
              <a:tr h="407864">
                <a:tc rowSpan="2">
                  <a:txBody>
                    <a:bodyPr/>
                    <a:lstStyle/>
                    <a:p>
                      <a:pPr algn="ctr" fontAlgn="ctr"/>
                      <a:r>
                        <a:rPr lang="es-MX" sz="1000" b="1" u="none" strike="noStrike" dirty="0">
                          <a:effectLst/>
                          <a:latin typeface="+mj-lt"/>
                        </a:rPr>
                        <a:t>21</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u="none" strike="noStrike" dirty="0">
                          <a:effectLst/>
                          <a:latin typeface="+mj-lt"/>
                        </a:rPr>
                        <a:t>1</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u="none" strike="noStrike" dirty="0">
                          <a:effectLst/>
                          <a:latin typeface="+mj-lt"/>
                        </a:rPr>
                        <a:t>Balancán</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MX" sz="1000" b="1" u="none" strike="noStrike" dirty="0">
                          <a:effectLst/>
                          <a:latin typeface="+mj-lt"/>
                        </a:rPr>
                        <a:t>1, 2, 3, 4, 5, 6, 7, 8, 9, 10, 11, 12, 13, 14, 15, 16, 17, 18, 19, 20, 21, 22, 23, 24, 25, 27, 28, 29, 30, 31, 32, 33, 34, 35, 36, 37, 38, 39, 40, 41, 42, 43, 44, 45.</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u="none" strike="noStrike" dirty="0">
                          <a:effectLst/>
                          <a:latin typeface="+mj-lt"/>
                        </a:rPr>
                        <a:t>44</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000" b="1" u="none" strike="noStrike" dirty="0">
                          <a:effectLst/>
                          <a:latin typeface="+mj-lt"/>
                        </a:rPr>
                        <a:t>58,229</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MX" sz="1000" b="1" u="none" strike="noStrike" dirty="0">
                          <a:effectLst/>
                          <a:latin typeface="+mj-lt"/>
                        </a:rPr>
                        <a:t>89</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MX" sz="1000" b="1" u="none" strike="noStrike" dirty="0">
                          <a:effectLst/>
                          <a:latin typeface="+mj-lt"/>
                        </a:rPr>
                        <a:t>120,726</a:t>
                      </a:r>
                      <a:endParaRPr lang="es-MX" sz="1000" b="1" i="0" u="none" strike="noStrike" dirty="0">
                        <a:solidFill>
                          <a:srgbClr val="000000"/>
                        </a:solidFill>
                        <a:effectLst/>
                        <a:latin typeface="+mj-lt"/>
                      </a:endParaRPr>
                    </a:p>
                  </a:txBody>
                  <a:tcPr marL="47552"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0437653"/>
                  </a:ext>
                </a:extLst>
              </a:tr>
              <a:tr h="808019">
                <a:tc vMerge="1">
                  <a:txBody>
                    <a:bodyPr/>
                    <a:lstStyle/>
                    <a:p>
                      <a:endParaRPr lang="es-MX"/>
                    </a:p>
                  </a:txBody>
                  <a:tcPr/>
                </a:tc>
                <a:tc>
                  <a:txBody>
                    <a:bodyPr/>
                    <a:lstStyle/>
                    <a:p>
                      <a:pPr algn="ctr" fontAlgn="ctr"/>
                      <a:r>
                        <a:rPr lang="es-MX" sz="1000" b="1" u="none" strike="noStrike" dirty="0">
                          <a:effectLst/>
                          <a:latin typeface="+mj-lt"/>
                        </a:rPr>
                        <a:t>17</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MX" sz="1000" b="1" u="none" strike="noStrike" dirty="0">
                          <a:effectLst/>
                          <a:latin typeface="+mj-lt"/>
                        </a:rPr>
                        <a:t>Tenosique</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MX" sz="1000" b="1" u="none" strike="noStrike" dirty="0">
                          <a:effectLst/>
                          <a:latin typeface="+mj-lt"/>
                        </a:rPr>
                        <a:t>1089, 1090, 1091, 1092, 1093, 1094, 1095, 1096, 1097, 1098, 1099, 1100, 1101, 1102, 1103, 1104, 1105, 1106, 1107, 1108, 1109, 1110, 1111, 1112, 1113,</a:t>
                      </a:r>
                      <a:br>
                        <a:rPr lang="es-MX" sz="1000" b="1" u="none" strike="noStrike" dirty="0">
                          <a:effectLst/>
                          <a:latin typeface="+mj-lt"/>
                        </a:rPr>
                      </a:br>
                      <a:r>
                        <a:rPr lang="es-MX" sz="1000" b="1" u="none" strike="noStrike" dirty="0">
                          <a:effectLst/>
                          <a:latin typeface="+mj-lt"/>
                        </a:rPr>
                        <a:t>1114, 1115, 1116, 1117, 1118, 1119, 1120, 1121, 1122, 1123, 1124, 1125, 1126, 1127, 1128, 1129, 1130, 1131, 1132, 1133.</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MX" sz="1000" b="1" u="none" strike="noStrike" dirty="0">
                          <a:effectLst/>
                          <a:latin typeface="+mj-lt"/>
                        </a:rPr>
                        <a:t>45</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MX" sz="1000" b="1" u="none" strike="noStrike" dirty="0">
                          <a:effectLst/>
                          <a:latin typeface="+mj-lt"/>
                        </a:rPr>
                        <a:t>62,497</a:t>
                      </a:r>
                      <a:endParaRPr lang="es-MX" sz="1000" b="1" i="0" u="none" strike="noStrike" dirty="0">
                        <a:solidFill>
                          <a:srgbClr val="000000"/>
                        </a:solidFill>
                        <a:effectLst/>
                        <a:latin typeface="+mj-l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3834920567"/>
                  </a:ext>
                </a:extLst>
              </a:tr>
              <a:tr h="241132">
                <a:tc gridSpan="2">
                  <a:txBody>
                    <a:bodyPr/>
                    <a:lstStyle/>
                    <a:p>
                      <a:pPr algn="l" fontAlgn="t"/>
                      <a:r>
                        <a:rPr lang="es-MX" sz="1100" b="1" u="none" strike="noStrike" dirty="0">
                          <a:effectLst/>
                        </a:rPr>
                        <a:t>TOTAL</a:t>
                      </a:r>
                      <a:endParaRPr lang="es-MX" sz="1100" b="1" i="0" u="none" strike="noStrike" dirty="0">
                        <a:solidFill>
                          <a:srgbClr val="000000"/>
                        </a:solidFill>
                        <a:effectLst/>
                        <a:latin typeface="Arial" panose="020B0604020202020204" pitchFamily="34" charset="0"/>
                      </a:endParaRPr>
                    </a:p>
                  </a:txBody>
                  <a:tcPr marL="95105"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gridSpan="2">
                  <a:txBody>
                    <a:bodyPr/>
                    <a:lstStyle/>
                    <a:p>
                      <a:pPr algn="l" fontAlgn="b"/>
                      <a:r>
                        <a:rPr lang="es-MX" sz="1100" b="1" u="none" strike="noStrike" dirty="0">
                          <a:effectLst/>
                        </a:rPr>
                        <a:t> </a:t>
                      </a:r>
                      <a:endParaRPr lang="es-MX" sz="1100" b="1" i="0" u="none" strike="noStrike" dirty="0">
                        <a:solidFill>
                          <a:srgbClr val="000000"/>
                        </a:solidFill>
                        <a:effectLst/>
                        <a:latin typeface="Times New Roman" panose="02020603050405020304" pitchFamily="18" charset="0"/>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a:txBody>
                    <a:bodyPr/>
                    <a:lstStyle/>
                    <a:p>
                      <a:pPr algn="ctr" fontAlgn="t"/>
                      <a:r>
                        <a:rPr lang="es-MX" sz="1100" b="1" u="none" strike="noStrike" dirty="0" smtClean="0">
                          <a:effectLst/>
                        </a:rPr>
                        <a:t>1,182</a:t>
                      </a:r>
                      <a:endParaRPr lang="es-MX" sz="1100" b="1" i="0" u="none" strike="noStrike" dirty="0">
                        <a:solidFill>
                          <a:srgbClr val="FFFFFF"/>
                        </a:solidFill>
                        <a:effectLst/>
                        <a:latin typeface="Arial" panose="020B0604020202020204" pitchFamily="34" charset="0"/>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100" b="1" u="none" strike="noStrike" dirty="0">
                          <a:effectLst/>
                        </a:rPr>
                        <a:t>2,402,598</a:t>
                      </a:r>
                      <a:endParaRPr lang="es-MX" sz="1100" b="1" i="0" u="none" strike="noStrike" dirty="0">
                        <a:solidFill>
                          <a:srgbClr val="FFFFFF"/>
                        </a:solidFill>
                        <a:effectLst/>
                        <a:latin typeface="Arial" panose="020B0604020202020204" pitchFamily="34" charset="0"/>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100" b="1" u="none" strike="noStrike" dirty="0" smtClean="0">
                          <a:effectLst/>
                        </a:rPr>
                        <a:t>1,182</a:t>
                      </a:r>
                      <a:endParaRPr lang="es-MX" sz="1100" b="1" i="0" u="none" strike="noStrike" dirty="0">
                        <a:solidFill>
                          <a:srgbClr val="FFFFFF"/>
                        </a:solidFill>
                        <a:effectLst/>
                        <a:latin typeface="Arial" panose="020B0604020202020204" pitchFamily="34" charset="0"/>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100" b="1" u="none" strike="noStrike" dirty="0">
                          <a:effectLst/>
                        </a:rPr>
                        <a:t>2,402,598</a:t>
                      </a:r>
                      <a:endParaRPr lang="es-MX" sz="1100" b="1" i="0" u="none" strike="noStrike" dirty="0">
                        <a:solidFill>
                          <a:srgbClr val="FFFFFF"/>
                        </a:solidFill>
                        <a:effectLst/>
                        <a:latin typeface="Arial" panose="020B0604020202020204" pitchFamily="34" charset="0"/>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0752435"/>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667199778"/>
              </p:ext>
            </p:extLst>
          </p:nvPr>
        </p:nvGraphicFramePr>
        <p:xfrm>
          <a:off x="546100" y="733148"/>
          <a:ext cx="8483599" cy="457597"/>
        </p:xfrm>
        <a:graphic>
          <a:graphicData uri="http://schemas.openxmlformats.org/drawingml/2006/table">
            <a:tbl>
              <a:tblPr>
                <a:tableStyleId>{5C22544A-7EE6-4342-B048-85BDC9FD1C3A}</a:tableStyleId>
              </a:tblPr>
              <a:tblGrid>
                <a:gridCol w="536856">
                  <a:extLst>
                    <a:ext uri="{9D8B030D-6E8A-4147-A177-3AD203B41FA5}">
                      <a16:colId xmlns:a16="http://schemas.microsoft.com/office/drawing/2014/main" val="3783628403"/>
                    </a:ext>
                  </a:extLst>
                </a:gridCol>
                <a:gridCol w="382725">
                  <a:extLst>
                    <a:ext uri="{9D8B030D-6E8A-4147-A177-3AD203B41FA5}">
                      <a16:colId xmlns:a16="http://schemas.microsoft.com/office/drawing/2014/main" val="1009933804"/>
                    </a:ext>
                  </a:extLst>
                </a:gridCol>
                <a:gridCol w="639464">
                  <a:extLst>
                    <a:ext uri="{9D8B030D-6E8A-4147-A177-3AD203B41FA5}">
                      <a16:colId xmlns:a16="http://schemas.microsoft.com/office/drawing/2014/main" val="1818282638"/>
                    </a:ext>
                  </a:extLst>
                </a:gridCol>
                <a:gridCol w="4205730">
                  <a:extLst>
                    <a:ext uri="{9D8B030D-6E8A-4147-A177-3AD203B41FA5}">
                      <a16:colId xmlns:a16="http://schemas.microsoft.com/office/drawing/2014/main" val="3095414397"/>
                    </a:ext>
                  </a:extLst>
                </a:gridCol>
                <a:gridCol w="659253">
                  <a:extLst>
                    <a:ext uri="{9D8B030D-6E8A-4147-A177-3AD203B41FA5}">
                      <a16:colId xmlns:a16="http://schemas.microsoft.com/office/drawing/2014/main" val="4245660351"/>
                    </a:ext>
                  </a:extLst>
                </a:gridCol>
                <a:gridCol w="691256">
                  <a:extLst>
                    <a:ext uri="{9D8B030D-6E8A-4147-A177-3AD203B41FA5}">
                      <a16:colId xmlns:a16="http://schemas.microsoft.com/office/drawing/2014/main" val="4162690117"/>
                    </a:ext>
                  </a:extLst>
                </a:gridCol>
                <a:gridCol w="704638">
                  <a:extLst>
                    <a:ext uri="{9D8B030D-6E8A-4147-A177-3AD203B41FA5}">
                      <a16:colId xmlns:a16="http://schemas.microsoft.com/office/drawing/2014/main" val="879085107"/>
                    </a:ext>
                  </a:extLst>
                </a:gridCol>
                <a:gridCol w="663677">
                  <a:extLst>
                    <a:ext uri="{9D8B030D-6E8A-4147-A177-3AD203B41FA5}">
                      <a16:colId xmlns:a16="http://schemas.microsoft.com/office/drawing/2014/main" val="4285653227"/>
                    </a:ext>
                  </a:extLst>
                </a:gridCol>
              </a:tblGrid>
              <a:tr h="144304">
                <a:tc rowSpan="3">
                  <a:txBody>
                    <a:bodyPr/>
                    <a:lstStyle/>
                    <a:p>
                      <a:pPr algn="l" fontAlgn="ctr"/>
                      <a:r>
                        <a:rPr lang="es-MX" sz="900" b="1" u="none" strike="noStrike" dirty="0">
                          <a:solidFill>
                            <a:schemeClr val="bg1"/>
                          </a:solidFill>
                          <a:effectLst/>
                        </a:rPr>
                        <a:t>DISTRITO LOCAL</a:t>
                      </a:r>
                      <a:endParaRPr lang="es-MX" sz="900" b="1" i="0" u="none" strike="noStrike" dirty="0">
                        <a:solidFill>
                          <a:schemeClr val="bg1"/>
                        </a:solidFill>
                        <a:effectLst/>
                        <a:latin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rowSpan="2" gridSpan="2">
                  <a:txBody>
                    <a:bodyPr/>
                    <a:lstStyle/>
                    <a:p>
                      <a:pPr algn="l" fontAlgn="t"/>
                      <a:r>
                        <a:rPr lang="es-MX" sz="900" b="1" u="none" strike="noStrike" dirty="0">
                          <a:solidFill>
                            <a:schemeClr val="bg1"/>
                          </a:solidFill>
                          <a:effectLst/>
                        </a:rPr>
                        <a:t>MUNICIPIO</a:t>
                      </a:r>
                      <a:endParaRPr lang="es-MX" sz="900" b="1" i="0" u="none" strike="noStrike" dirty="0">
                        <a:solidFill>
                          <a:schemeClr val="bg1"/>
                        </a:solidFill>
                        <a:effectLst/>
                        <a:latin typeface="Arial" panose="020B0604020202020204" pitchFamily="34" charset="0"/>
                      </a:endParaRPr>
                    </a:p>
                  </a:txBody>
                  <a:tcPr marL="128588"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rowSpan="2" hMerge="1">
                  <a:txBody>
                    <a:bodyPr/>
                    <a:lstStyle/>
                    <a:p>
                      <a:endParaRPr lang="es-MX"/>
                    </a:p>
                  </a:txBody>
                  <a:tcPr/>
                </a:tc>
                <a:tc gridSpan="5">
                  <a:txBody>
                    <a:bodyPr/>
                    <a:lstStyle/>
                    <a:p>
                      <a:pPr algn="ctr" fontAlgn="t"/>
                      <a:r>
                        <a:rPr lang="es-MX" sz="900" b="1" u="none" strike="noStrike" dirty="0">
                          <a:solidFill>
                            <a:schemeClr val="bg1"/>
                          </a:solidFill>
                          <a:effectLst/>
                        </a:rPr>
                        <a:t>DATOS DE SECCIÓN</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285147671"/>
                  </a:ext>
                </a:extLst>
              </a:tr>
              <a:tr h="144304">
                <a:tc vMerge="1">
                  <a:txBody>
                    <a:bodyPr/>
                    <a:lstStyle/>
                    <a:p>
                      <a:endParaRPr lang="es-MX"/>
                    </a:p>
                  </a:txBody>
                  <a:tcPr/>
                </a:tc>
                <a:tc gridSpan="2" vMerge="1">
                  <a:txBody>
                    <a:bodyPr/>
                    <a:lstStyle/>
                    <a:p>
                      <a:endParaRPr lang="es-MX"/>
                    </a:p>
                  </a:txBody>
                  <a:tcPr/>
                </a:tc>
                <a:tc hMerge="1" vMerge="1">
                  <a:txBody>
                    <a:bodyPr/>
                    <a:lstStyle/>
                    <a:p>
                      <a:endParaRPr lang="es-MX"/>
                    </a:p>
                  </a:txBody>
                  <a:tcPr/>
                </a:tc>
                <a:tc gridSpan="3">
                  <a:txBody>
                    <a:bodyPr/>
                    <a:lstStyle/>
                    <a:p>
                      <a:pPr algn="ctr" fontAlgn="t"/>
                      <a:r>
                        <a:rPr lang="es-MX" sz="900" b="1" u="none" strike="noStrike" dirty="0">
                          <a:solidFill>
                            <a:schemeClr val="bg1"/>
                          </a:solidFill>
                          <a:effectLst/>
                        </a:rPr>
                        <a:t>POR MUNICIPIO</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hMerge="1">
                  <a:txBody>
                    <a:bodyPr/>
                    <a:lstStyle/>
                    <a:p>
                      <a:endParaRPr lang="es-MX"/>
                    </a:p>
                  </a:txBody>
                  <a:tcPr/>
                </a:tc>
                <a:tc hMerge="1">
                  <a:txBody>
                    <a:bodyPr/>
                    <a:lstStyle/>
                    <a:p>
                      <a:endParaRPr lang="es-MX"/>
                    </a:p>
                  </a:txBody>
                  <a:tcPr/>
                </a:tc>
                <a:tc gridSpan="2">
                  <a:txBody>
                    <a:bodyPr/>
                    <a:lstStyle/>
                    <a:p>
                      <a:pPr algn="l" fontAlgn="t"/>
                      <a:r>
                        <a:rPr lang="es-MX" sz="900" b="1" u="none" strike="noStrike" dirty="0">
                          <a:solidFill>
                            <a:schemeClr val="bg1"/>
                          </a:solidFill>
                          <a:effectLst/>
                        </a:rPr>
                        <a:t>POR DISTRITO</a:t>
                      </a:r>
                      <a:endParaRPr lang="es-MX" sz="900" b="1" i="0" u="none" strike="noStrike" dirty="0">
                        <a:solidFill>
                          <a:schemeClr val="bg1"/>
                        </a:solidFill>
                        <a:effectLst/>
                        <a:latin typeface="Arial" panose="020B0604020202020204" pitchFamily="34" charset="0"/>
                      </a:endParaRPr>
                    </a:p>
                  </a:txBody>
                  <a:tcPr marL="128588"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hMerge="1">
                  <a:txBody>
                    <a:bodyPr/>
                    <a:lstStyle/>
                    <a:p>
                      <a:endParaRPr lang="es-MX"/>
                    </a:p>
                  </a:txBody>
                  <a:tcPr/>
                </a:tc>
                <a:extLst>
                  <a:ext uri="{0D108BD9-81ED-4DB2-BD59-A6C34878D82A}">
                    <a16:rowId xmlns:a16="http://schemas.microsoft.com/office/drawing/2014/main" val="794339759"/>
                  </a:ext>
                </a:extLst>
              </a:tr>
              <a:tr h="168989">
                <a:tc vMerge="1">
                  <a:txBody>
                    <a:bodyPr/>
                    <a:lstStyle/>
                    <a:p>
                      <a:endParaRPr lang="es-MX"/>
                    </a:p>
                  </a:txBody>
                  <a:tcPr/>
                </a:tc>
                <a:tc>
                  <a:txBody>
                    <a:bodyPr/>
                    <a:lstStyle/>
                    <a:p>
                      <a:pPr algn="ctr" fontAlgn="t"/>
                      <a:r>
                        <a:rPr lang="es-MX" sz="900" b="1" u="none" strike="noStrike" dirty="0">
                          <a:solidFill>
                            <a:schemeClr val="bg1"/>
                          </a:solidFill>
                          <a:effectLst/>
                        </a:rPr>
                        <a:t>CLAVE</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l" fontAlgn="t"/>
                      <a:r>
                        <a:rPr lang="es-MX" sz="900" b="1" u="none" strike="noStrike" dirty="0">
                          <a:solidFill>
                            <a:schemeClr val="bg1"/>
                          </a:solidFill>
                          <a:effectLst/>
                        </a:rPr>
                        <a:t>NOMBRE</a:t>
                      </a:r>
                      <a:endParaRPr lang="es-MX" sz="900" b="1" i="0" u="none" strike="noStrike" dirty="0">
                        <a:solidFill>
                          <a:schemeClr val="bg1"/>
                        </a:solidFill>
                        <a:effectLst/>
                        <a:latin typeface="Arial" panose="020B0604020202020204" pitchFamily="34" charset="0"/>
                      </a:endParaRPr>
                    </a:p>
                  </a:txBody>
                  <a:tcPr marL="128588"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t"/>
                      <a:r>
                        <a:rPr lang="es-MX" sz="900" b="1" u="none" strike="noStrike" dirty="0">
                          <a:solidFill>
                            <a:schemeClr val="bg1"/>
                          </a:solidFill>
                          <a:effectLst/>
                        </a:rPr>
                        <a:t>SECCIONES</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t"/>
                      <a:r>
                        <a:rPr lang="es-MX" sz="900" b="1" u="none" strike="noStrike" dirty="0">
                          <a:solidFill>
                            <a:schemeClr val="bg1"/>
                          </a:solidFill>
                          <a:effectLst/>
                        </a:rPr>
                        <a:t>SECCIONES</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t"/>
                      <a:r>
                        <a:rPr lang="es-MX" sz="900" b="1" u="none" strike="noStrike" dirty="0">
                          <a:solidFill>
                            <a:schemeClr val="bg1"/>
                          </a:solidFill>
                          <a:effectLst/>
                        </a:rPr>
                        <a:t>POBLACIÓN</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t"/>
                      <a:r>
                        <a:rPr lang="es-MX" sz="900" b="1" u="none" strike="noStrike" dirty="0">
                          <a:solidFill>
                            <a:schemeClr val="bg1"/>
                          </a:solidFill>
                          <a:effectLst/>
                        </a:rPr>
                        <a:t>SECCIONES</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tc>
                  <a:txBody>
                    <a:bodyPr/>
                    <a:lstStyle/>
                    <a:p>
                      <a:pPr algn="ctr" fontAlgn="t"/>
                      <a:r>
                        <a:rPr lang="es-MX" sz="900" b="1" u="none" strike="noStrike" dirty="0">
                          <a:solidFill>
                            <a:schemeClr val="bg1"/>
                          </a:solidFill>
                          <a:effectLst/>
                        </a:rPr>
                        <a:t>POBLACIÓN</a:t>
                      </a:r>
                      <a:endParaRPr lang="es-MX" sz="900" b="1" i="0" u="none" strike="noStrike" dirty="0">
                        <a:solidFill>
                          <a:schemeClr val="bg1"/>
                        </a:solidFill>
                        <a:effectLst/>
                        <a:latin typeface="Arial" panose="020B0604020202020204" pitchFamily="34" charset="0"/>
                      </a:endParaRPr>
                    </a:p>
                  </a:txBody>
                  <a:tcPr marL="7144" marR="7144" marT="71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2E6E"/>
                    </a:solidFill>
                  </a:tcPr>
                </a:tc>
                <a:extLst>
                  <a:ext uri="{0D108BD9-81ED-4DB2-BD59-A6C34878D82A}">
                    <a16:rowId xmlns:a16="http://schemas.microsoft.com/office/drawing/2014/main" val="1542275168"/>
                  </a:ext>
                </a:extLst>
              </a:tr>
            </a:tbl>
          </a:graphicData>
        </a:graphic>
      </p:graphicFrame>
      <p:sp>
        <p:nvSpPr>
          <p:cNvPr id="4" name="CuadroTexto 3"/>
          <p:cNvSpPr txBox="1"/>
          <p:nvPr/>
        </p:nvSpPr>
        <p:spPr>
          <a:xfrm>
            <a:off x="350006" y="171373"/>
            <a:ext cx="8410490" cy="415498"/>
          </a:xfrm>
          <a:prstGeom prst="rect">
            <a:avLst/>
          </a:prstGeom>
          <a:noFill/>
        </p:spPr>
        <p:txBody>
          <a:bodyPr wrap="square" rtlCol="0">
            <a:spAutoFit/>
          </a:bodyPr>
          <a:lstStyle/>
          <a:p>
            <a:pPr algn="ctr"/>
            <a:r>
              <a:rPr lang="es-MX" sz="1050" b="1" dirty="0"/>
              <a:t>CONFORMACIÓN DEFINITIVA POR DISTRITO ELECTORAL, MUNICIPIO, SECCIÓN ELECTORAL   Y POBLACIÓN DEL ESTADO DE TABASCO APROBADA POR EL CONSEJO GENERAL DEL INE MEDIANTE EL ACUERDO INE CG592/2022 DE FECHA 20 DE JULIO DE 2022</a:t>
            </a:r>
          </a:p>
        </p:txBody>
      </p:sp>
      <p:graphicFrame>
        <p:nvGraphicFramePr>
          <p:cNvPr id="5" name="Tabla 4"/>
          <p:cNvGraphicFramePr>
            <a:graphicFrameLocks noGrp="1"/>
          </p:cNvGraphicFramePr>
          <p:nvPr>
            <p:extLst>
              <p:ext uri="{D42A27DB-BD31-4B8C-83A1-F6EECF244321}">
                <p14:modId xmlns:p14="http://schemas.microsoft.com/office/powerpoint/2010/main" val="938249278"/>
              </p:ext>
            </p:extLst>
          </p:nvPr>
        </p:nvGraphicFramePr>
        <p:xfrm>
          <a:off x="546099" y="1196204"/>
          <a:ext cx="8450119" cy="1307057"/>
        </p:xfrm>
        <a:graphic>
          <a:graphicData uri="http://schemas.openxmlformats.org/drawingml/2006/table">
            <a:tbl>
              <a:tblPr>
                <a:tableStyleId>{5C22544A-7EE6-4342-B048-85BDC9FD1C3A}</a:tableStyleId>
              </a:tblPr>
              <a:tblGrid>
                <a:gridCol w="418543">
                  <a:extLst>
                    <a:ext uri="{9D8B030D-6E8A-4147-A177-3AD203B41FA5}">
                      <a16:colId xmlns:a16="http://schemas.microsoft.com/office/drawing/2014/main" val="2376582316"/>
                    </a:ext>
                  </a:extLst>
                </a:gridCol>
                <a:gridCol w="420211">
                  <a:extLst>
                    <a:ext uri="{9D8B030D-6E8A-4147-A177-3AD203B41FA5}">
                      <a16:colId xmlns:a16="http://schemas.microsoft.com/office/drawing/2014/main" val="183112495"/>
                    </a:ext>
                  </a:extLst>
                </a:gridCol>
                <a:gridCol w="715252">
                  <a:extLst>
                    <a:ext uri="{9D8B030D-6E8A-4147-A177-3AD203B41FA5}">
                      <a16:colId xmlns:a16="http://schemas.microsoft.com/office/drawing/2014/main" val="3537447539"/>
                    </a:ext>
                  </a:extLst>
                </a:gridCol>
                <a:gridCol w="4082122">
                  <a:extLst>
                    <a:ext uri="{9D8B030D-6E8A-4147-A177-3AD203B41FA5}">
                      <a16:colId xmlns:a16="http://schemas.microsoft.com/office/drawing/2014/main" val="3134269601"/>
                    </a:ext>
                  </a:extLst>
                </a:gridCol>
                <a:gridCol w="762549">
                  <a:extLst>
                    <a:ext uri="{9D8B030D-6E8A-4147-A177-3AD203B41FA5}">
                      <a16:colId xmlns:a16="http://schemas.microsoft.com/office/drawing/2014/main" val="2818779766"/>
                    </a:ext>
                  </a:extLst>
                </a:gridCol>
                <a:gridCol w="688528">
                  <a:extLst>
                    <a:ext uri="{9D8B030D-6E8A-4147-A177-3AD203B41FA5}">
                      <a16:colId xmlns:a16="http://schemas.microsoft.com/office/drawing/2014/main" val="1871632850"/>
                    </a:ext>
                  </a:extLst>
                </a:gridCol>
                <a:gridCol w="636489">
                  <a:extLst>
                    <a:ext uri="{9D8B030D-6E8A-4147-A177-3AD203B41FA5}">
                      <a16:colId xmlns:a16="http://schemas.microsoft.com/office/drawing/2014/main" val="3057996331"/>
                    </a:ext>
                  </a:extLst>
                </a:gridCol>
                <a:gridCol w="726425">
                  <a:extLst>
                    <a:ext uri="{9D8B030D-6E8A-4147-A177-3AD203B41FA5}">
                      <a16:colId xmlns:a16="http://schemas.microsoft.com/office/drawing/2014/main" val="2823541197"/>
                    </a:ext>
                  </a:extLst>
                </a:gridCol>
              </a:tblGrid>
              <a:tr h="508205">
                <a:tc>
                  <a:txBody>
                    <a:bodyPr/>
                    <a:lstStyle/>
                    <a:p>
                      <a:pPr algn="ctr" fontAlgn="t"/>
                      <a:r>
                        <a:rPr lang="es-MX" sz="900" b="1" u="none" strike="noStrike" dirty="0">
                          <a:effectLst/>
                        </a:rPr>
                        <a:t>18</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13</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Nacajuca</a:t>
                      </a:r>
                      <a:endParaRPr lang="es-MX" sz="900" b="1" i="0" u="none" strike="noStrike" dirty="0">
                        <a:solidFill>
                          <a:srgbClr val="000000"/>
                        </a:solidFill>
                        <a:effectLst/>
                        <a:latin typeface="Calibri" panose="020F0502020204030204" pitchFamily="34" charset="0"/>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fontAlgn="t" latinLnBrk="0" hangingPunct="1"/>
                      <a:r>
                        <a:rPr lang="es-MX" sz="900" b="1" u="none" strike="noStrike" kern="1200" dirty="0">
                          <a:solidFill>
                            <a:schemeClr val="dk1"/>
                          </a:solidFill>
                          <a:effectLst/>
                          <a:latin typeface="+mn-lt"/>
                          <a:ea typeface="+mn-ea"/>
                          <a:cs typeface="+mn-cs"/>
                        </a:rPr>
                        <a:t>954, 955, 956, 957, 958, 959, 971, 972, 973, 975, 976, 977, 978, 979, 980, 981, 982, 984, 985, 987, 988, 989, 990, 1134, 1135, 1136, 1137, 1138, 1139, 1140, 1141, 1142, 1143, 1144, 1150, 1151, 1187, 1188, 1189, 1190, 1191, 1192.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ES" sz="900" b="1" i="0" u="none" strike="noStrike" dirty="0" smtClean="0">
                          <a:solidFill>
                            <a:schemeClr val="dk1"/>
                          </a:solidFill>
                          <a:effectLst/>
                          <a:latin typeface="+mn-lt"/>
                        </a:rPr>
                        <a:t>42</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122,381</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ES" sz="900" b="1" i="0" u="none" strike="noStrike" dirty="0" smtClean="0">
                          <a:solidFill>
                            <a:schemeClr val="dk1"/>
                          </a:solidFill>
                          <a:effectLst/>
                          <a:latin typeface="+mn-lt"/>
                        </a:rPr>
                        <a:t>42</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900" b="1" u="none" strike="noStrike" dirty="0">
                          <a:effectLst/>
                        </a:rPr>
                        <a:t>122,381</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6000225"/>
                  </a:ext>
                </a:extLst>
              </a:tr>
              <a:tr h="244928">
                <a:tc rowSpan="2">
                  <a:txBody>
                    <a:bodyPr/>
                    <a:lstStyle/>
                    <a:p>
                      <a:pPr algn="ctr" fontAlgn="ctr"/>
                      <a:r>
                        <a:rPr lang="es-MX" sz="900" b="1" u="none" strike="noStrike" dirty="0">
                          <a:effectLst/>
                        </a:rPr>
                        <a:t>19</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5</a:t>
                      </a: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Comalcalco</a:t>
                      </a: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algn="just" defTabSz="914400" rtl="0" eaLnBrk="1" fontAlgn="t" latinLnBrk="0" hangingPunct="1"/>
                      <a:r>
                        <a:rPr lang="es-MX" sz="900" b="1" u="none" strike="noStrike" kern="1200" dirty="0">
                          <a:solidFill>
                            <a:schemeClr val="dk1"/>
                          </a:solidFill>
                          <a:effectLst/>
                          <a:latin typeface="+mn-lt"/>
                          <a:ea typeface="+mn-ea"/>
                          <a:cs typeface="+mn-cs"/>
                        </a:rPr>
                        <a:t>538, 539, 540, 541, 542, 543, 544, 545, 546, 547.</a:t>
                      </a: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10</a:t>
                      </a: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algn="ctr" defTabSz="914400" rtl="0" eaLnBrk="1" fontAlgn="t" latinLnBrk="0" hangingPunct="1"/>
                      <a:r>
                        <a:rPr lang="es-MX" sz="900" b="1" u="none" strike="noStrike" kern="1200" dirty="0">
                          <a:solidFill>
                            <a:schemeClr val="dk1"/>
                          </a:solidFill>
                          <a:effectLst/>
                          <a:latin typeface="+mn-lt"/>
                          <a:ea typeface="+mn-ea"/>
                          <a:cs typeface="+mn-cs"/>
                        </a:rPr>
                        <a:t>17,765</a:t>
                      </a: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rowSpan="2">
                  <a:txBody>
                    <a:bodyPr/>
                    <a:lstStyle/>
                    <a:p>
                      <a:pPr algn="ctr" fontAlgn="ctr"/>
                      <a:r>
                        <a:rPr lang="es-MX" sz="900" b="1" u="none" strike="noStrike" dirty="0">
                          <a:effectLst/>
                        </a:rPr>
                        <a:t>55</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MX" sz="900" b="1" u="none" strike="noStrike" dirty="0">
                          <a:effectLst/>
                        </a:rPr>
                        <a:t>113,895</a:t>
                      </a:r>
                      <a:endParaRPr lang="es-MX" sz="900" b="1" i="0" u="none" strike="noStrike" dirty="0">
                        <a:solidFill>
                          <a:srgbClr val="000000"/>
                        </a:solidFill>
                        <a:effectLst/>
                        <a:latin typeface="Arial MT"/>
                      </a:endParaRPr>
                    </a:p>
                  </a:txBody>
                  <a:tcPr marL="47552"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8497364"/>
                  </a:ext>
                </a:extLst>
              </a:tr>
              <a:tr h="553924">
                <a:tc vMerge="1">
                  <a:txBody>
                    <a:bodyPr/>
                    <a:lstStyle/>
                    <a:p>
                      <a:endParaRPr lang="es-MX"/>
                    </a:p>
                  </a:txBody>
                  <a:tcPr/>
                </a:tc>
                <a:tc>
                  <a:txBody>
                    <a:bodyPr/>
                    <a:lstStyle/>
                    <a:p>
                      <a:pPr algn="ctr" fontAlgn="ctr"/>
                      <a:r>
                        <a:rPr lang="es-MX" sz="900" b="1" u="none" strike="noStrike" dirty="0">
                          <a:effectLst/>
                        </a:rPr>
                        <a:t>14</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MX" sz="900" b="1" u="none" strike="noStrike" dirty="0">
                          <a:effectLst/>
                        </a:rPr>
                        <a:t>Paraíso</a:t>
                      </a:r>
                      <a:endParaRPr lang="es-MX" sz="900" b="1" i="0" u="none" strike="noStrike" dirty="0">
                        <a:solidFill>
                          <a:srgbClr val="000000"/>
                        </a:solidFill>
                        <a:effectLst/>
                        <a:latin typeface="Calibri" panose="020F0502020204030204" pitchFamily="34" charset="0"/>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s-MX" sz="900" b="1" u="none" strike="noStrike" dirty="0">
                          <a:effectLst/>
                        </a:rPr>
                        <a:t>991, 992, 993, 994, 995, 996, 997, 998, 999, 1000, 1001, 1002, 1003, 1004, 1005, 1006, 1007, 1008, 1009, 1010, 1011, 1012, 1013, 1014, 1015, </a:t>
                      </a:r>
                      <a:r>
                        <a:rPr lang="es-MX" sz="900" b="1" u="none" strike="noStrike" dirty="0" smtClean="0">
                          <a:effectLst/>
                        </a:rPr>
                        <a:t>1016, 1017</a:t>
                      </a:r>
                      <a:r>
                        <a:rPr lang="es-MX" sz="900" b="1" u="none" strike="noStrike" dirty="0">
                          <a:effectLst/>
                        </a:rPr>
                        <a:t>, 1018, 1019, 1020, 1021, 1022, 1023, 1024, 1025, 1026, 1027, 1028, 1029, 1030, 1031, 1032, 1033, 1034, 1035.</a:t>
                      </a:r>
                      <a:endParaRPr lang="es-MX" sz="900" b="1" i="0" u="none" strike="noStrike" dirty="0">
                        <a:solidFill>
                          <a:srgbClr val="000000"/>
                        </a:solidFill>
                        <a:effectLst/>
                        <a:latin typeface="Times New Roman" panose="02020603050405020304" pitchFamily="18" charset="0"/>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MX" sz="900" b="1" u="none" strike="noStrike" dirty="0">
                          <a:effectLst/>
                        </a:rPr>
                        <a:t>45</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MX" sz="900" b="1" u="none" strike="noStrike" dirty="0">
                          <a:effectLst/>
                        </a:rPr>
                        <a:t>96,130</a:t>
                      </a:r>
                      <a:endParaRPr lang="es-MX" sz="900" b="1" i="0" u="none" strike="noStrike" dirty="0">
                        <a:solidFill>
                          <a:srgbClr val="000000"/>
                        </a:solidFill>
                        <a:effectLst/>
                        <a:latin typeface="Arial MT"/>
                      </a:endParaRPr>
                    </a:p>
                  </a:txBody>
                  <a:tcPr marL="5284" marR="5284" marT="5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4068174978"/>
                  </a:ext>
                </a:extLst>
              </a:tr>
            </a:tbl>
          </a:graphicData>
        </a:graphic>
      </p:graphicFrame>
      <p:sp>
        <p:nvSpPr>
          <p:cNvPr id="6" name="Marcador de pie de página 5"/>
          <p:cNvSpPr>
            <a:spLocks noGrp="1"/>
          </p:cNvSpPr>
          <p:nvPr>
            <p:ph type="ftr" sz="quarter" idx="11"/>
          </p:nvPr>
        </p:nvSpPr>
        <p:spPr/>
        <p:txBody>
          <a:bodyPr/>
          <a:lstStyle/>
          <a:p>
            <a:r>
              <a:rPr lang="es-MX" dirty="0" smtClean="0"/>
              <a:t>MR 2024.</a:t>
            </a:r>
            <a:endParaRPr lang="es-MX" dirty="0"/>
          </a:p>
        </p:txBody>
      </p:sp>
      <p:sp>
        <p:nvSpPr>
          <p:cNvPr id="7" name="Marcador de número de diapositiva 6"/>
          <p:cNvSpPr>
            <a:spLocks noGrp="1"/>
          </p:cNvSpPr>
          <p:nvPr>
            <p:ph type="sldNum" sz="quarter" idx="12"/>
          </p:nvPr>
        </p:nvSpPr>
        <p:spPr/>
        <p:txBody>
          <a:bodyPr/>
          <a:lstStyle/>
          <a:p>
            <a:fld id="{01DCEC54-42B0-43A0-B425-471A514466C7}" type="slidenum">
              <a:rPr lang="es-MX" smtClean="0"/>
              <a:t>9</a:t>
            </a:fld>
            <a:endParaRPr lang="es-MX" dirty="0"/>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3471" y="5271226"/>
            <a:ext cx="1172579" cy="1533506"/>
          </a:xfrm>
          <a:prstGeom prst="rect">
            <a:avLst/>
          </a:prstGeom>
        </p:spPr>
      </p:pic>
      <p:grpSp>
        <p:nvGrpSpPr>
          <p:cNvPr id="11" name="Grupo 10"/>
          <p:cNvGrpSpPr/>
          <p:nvPr/>
        </p:nvGrpSpPr>
        <p:grpSpPr>
          <a:xfrm>
            <a:off x="5126371" y="5386817"/>
            <a:ext cx="3639195" cy="748241"/>
            <a:chOff x="4771158" y="5494576"/>
            <a:chExt cx="3639195" cy="748241"/>
          </a:xfrm>
        </p:grpSpPr>
        <p:sp>
          <p:nvSpPr>
            <p:cNvPr id="10" name="Recortar rectángulo de esquina diagonal 9"/>
            <p:cNvSpPr/>
            <p:nvPr/>
          </p:nvSpPr>
          <p:spPr>
            <a:xfrm>
              <a:off x="4771158" y="5494576"/>
              <a:ext cx="3639195" cy="746735"/>
            </a:xfrm>
            <a:prstGeom prst="snip2DiagRect">
              <a:avLst/>
            </a:prstGeom>
            <a:solidFill>
              <a:schemeClr val="bg1"/>
            </a:solidFill>
            <a:ln>
              <a:solidFill>
                <a:srgbClr val="7C13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p:cNvSpPr txBox="1"/>
            <p:nvPr/>
          </p:nvSpPr>
          <p:spPr>
            <a:xfrm>
              <a:off x="4810747" y="5504153"/>
              <a:ext cx="3588973" cy="738664"/>
            </a:xfrm>
            <a:prstGeom prst="rect">
              <a:avLst/>
            </a:prstGeom>
            <a:noFill/>
          </p:spPr>
          <p:txBody>
            <a:bodyPr wrap="square" rtlCol="0">
              <a:spAutoFit/>
            </a:bodyPr>
            <a:lstStyle/>
            <a:p>
              <a:pPr algn="just"/>
              <a:r>
                <a:rPr lang="es-ES" sz="1400" dirty="0" smtClean="0"/>
                <a:t>La sección </a:t>
              </a:r>
              <a:r>
                <a:rPr lang="es-ES" sz="1400" b="1" dirty="0" smtClean="0">
                  <a:solidFill>
                    <a:srgbClr val="7C134C"/>
                  </a:solidFill>
                </a:rPr>
                <a:t>1133</a:t>
              </a:r>
              <a:r>
                <a:rPr lang="es-ES" sz="1400" dirty="0" smtClean="0"/>
                <a:t> </a:t>
              </a:r>
              <a:r>
                <a:rPr lang="es-ES" sz="1400" b="1" dirty="0" smtClean="0"/>
                <a:t>no se instalara</a:t>
              </a:r>
              <a:r>
                <a:rPr lang="es-ES" sz="1400" dirty="0" smtClean="0"/>
                <a:t>, su Listado Nominal  será atendido en las casilla básica de la sección </a:t>
              </a:r>
              <a:r>
                <a:rPr lang="es-ES" sz="1400" b="1" dirty="0" smtClean="0">
                  <a:solidFill>
                    <a:srgbClr val="7C134C"/>
                  </a:solidFill>
                </a:rPr>
                <a:t>1107.</a:t>
              </a:r>
              <a:endParaRPr lang="es-MX" sz="1400" b="1" dirty="0">
                <a:solidFill>
                  <a:srgbClr val="7C134C"/>
                </a:solidFill>
              </a:endParaRPr>
            </a:p>
          </p:txBody>
        </p:sp>
      </p:grpSp>
    </p:spTree>
    <p:extLst>
      <p:ext uri="{BB962C8B-B14F-4D97-AF65-F5344CB8AC3E}">
        <p14:creationId xmlns:p14="http://schemas.microsoft.com/office/powerpoint/2010/main" val="1048740008"/>
      </p:ext>
    </p:extLst>
  </p:cSld>
  <p:clrMapOvr>
    <a:masterClrMapping/>
  </p:clrMapOvr>
  <p:transition>
    <p:circl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ngeles\Documents\Enrique\PREP\cae.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758" y="1619867"/>
            <a:ext cx="1875066" cy="359581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1193234" y="-11157"/>
            <a:ext cx="7191171" cy="8499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smtClean="0">
                <a:solidFill>
                  <a:srgbClr val="9C3866"/>
                </a:solidFill>
                <a:latin typeface="+mn-lt"/>
              </a:rPr>
              <a:t>PROGRAMA DE </a:t>
            </a:r>
            <a:r>
              <a:rPr lang="es-ES" sz="2400" b="1" i="1" dirty="0" smtClean="0">
                <a:solidFill>
                  <a:srgbClr val="9C3866"/>
                </a:solidFill>
                <a:latin typeface="+mn-lt"/>
              </a:rPr>
              <a:t>ASISTENCIA ELECTORAL</a:t>
            </a:r>
            <a:endParaRPr lang="es-ES" sz="2400" b="1" i="1" dirty="0">
              <a:solidFill>
                <a:srgbClr val="9C3866"/>
              </a:solidFill>
              <a:latin typeface="+mn-lt"/>
            </a:endParaRPr>
          </a:p>
        </p:txBody>
      </p:sp>
      <p:sp>
        <p:nvSpPr>
          <p:cNvPr id="8" name="Redondear rectángulo de esquina diagonal 7"/>
          <p:cNvSpPr/>
          <p:nvPr/>
        </p:nvSpPr>
        <p:spPr>
          <a:xfrm>
            <a:off x="1043392" y="118661"/>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dondear rectángulo de esquina diagonal 8"/>
          <p:cNvSpPr/>
          <p:nvPr/>
        </p:nvSpPr>
        <p:spPr>
          <a:xfrm>
            <a:off x="1001575" y="118661"/>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Marcador de pie de página 2"/>
          <p:cNvSpPr>
            <a:spLocks noGrp="1"/>
          </p:cNvSpPr>
          <p:nvPr>
            <p:ph type="ftr" sz="quarter" idx="11"/>
          </p:nvPr>
        </p:nvSpPr>
        <p:spPr>
          <a:xfrm>
            <a:off x="2958612" y="6227398"/>
            <a:ext cx="3086100" cy="365125"/>
          </a:xfrm>
        </p:spPr>
        <p:txBody>
          <a:bodyPr/>
          <a:lstStyle/>
          <a:p>
            <a:r>
              <a:rPr lang="es-MX" dirty="0" smtClean="0"/>
              <a:t>MR 2024.</a:t>
            </a:r>
            <a:endParaRPr lang="es-MX" dirty="0"/>
          </a:p>
        </p:txBody>
      </p:sp>
      <p:sp>
        <p:nvSpPr>
          <p:cNvPr id="2" name="Marcador de número de diapositiva 1"/>
          <p:cNvSpPr>
            <a:spLocks noGrp="1"/>
          </p:cNvSpPr>
          <p:nvPr>
            <p:ph type="sldNum" sz="quarter" idx="12"/>
          </p:nvPr>
        </p:nvSpPr>
        <p:spPr>
          <a:xfrm>
            <a:off x="6743311" y="6237461"/>
            <a:ext cx="2057400" cy="365125"/>
          </a:xfrm>
        </p:spPr>
        <p:txBody>
          <a:bodyPr/>
          <a:lstStyle/>
          <a:p>
            <a:fld id="{01DCEC54-42B0-43A0-B425-471A514466C7}" type="slidenum">
              <a:rPr lang="es-MX" smtClean="0"/>
              <a:t>90</a:t>
            </a:fld>
            <a:endParaRPr lang="es-MX" dirty="0"/>
          </a:p>
        </p:txBody>
      </p:sp>
      <p:grpSp>
        <p:nvGrpSpPr>
          <p:cNvPr id="23" name="Grupo 22"/>
          <p:cNvGrpSpPr/>
          <p:nvPr/>
        </p:nvGrpSpPr>
        <p:grpSpPr>
          <a:xfrm>
            <a:off x="2363210" y="717785"/>
            <a:ext cx="2759242" cy="1387411"/>
            <a:chOff x="9549807" y="1016345"/>
            <a:chExt cx="2759242" cy="1387411"/>
          </a:xfrm>
        </p:grpSpPr>
        <p:sp>
          <p:nvSpPr>
            <p:cNvPr id="6" name="Rectángulo redondeado 5"/>
            <p:cNvSpPr/>
            <p:nvPr/>
          </p:nvSpPr>
          <p:spPr>
            <a:xfrm>
              <a:off x="9549807" y="1016345"/>
              <a:ext cx="2759242" cy="13874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10" name="CuadroTexto 9"/>
            <p:cNvSpPr txBox="1"/>
            <p:nvPr/>
          </p:nvSpPr>
          <p:spPr>
            <a:xfrm>
              <a:off x="9694186" y="1248385"/>
              <a:ext cx="2470484" cy="830997"/>
            </a:xfrm>
            <a:prstGeom prst="rect">
              <a:avLst/>
            </a:prstGeom>
            <a:noFill/>
          </p:spPr>
          <p:txBody>
            <a:bodyPr wrap="square" rtlCol="0">
              <a:spAutoFit/>
            </a:bodyPr>
            <a:lstStyle/>
            <a:p>
              <a:pPr algn="ctr"/>
              <a:r>
                <a:rPr lang="es-MX" sz="1600" b="1" dirty="0" smtClean="0">
                  <a:solidFill>
                    <a:schemeClr val="accent4">
                      <a:lumMod val="50000"/>
                    </a:schemeClr>
                  </a:solidFill>
                </a:rPr>
                <a:t>Los OPL contratarán un número suficiente de CAE y SE locales</a:t>
              </a:r>
              <a:endParaRPr lang="es-MX" sz="1600" b="1" dirty="0">
                <a:solidFill>
                  <a:schemeClr val="accent4">
                    <a:lumMod val="50000"/>
                  </a:schemeClr>
                </a:solidFill>
              </a:endParaRPr>
            </a:p>
          </p:txBody>
        </p:sp>
      </p:grpSp>
      <p:grpSp>
        <p:nvGrpSpPr>
          <p:cNvPr id="24" name="Grupo 23"/>
          <p:cNvGrpSpPr/>
          <p:nvPr/>
        </p:nvGrpSpPr>
        <p:grpSpPr>
          <a:xfrm>
            <a:off x="6044712" y="721013"/>
            <a:ext cx="2759242" cy="1387411"/>
            <a:chOff x="13234737" y="1067031"/>
            <a:chExt cx="2759242" cy="1387411"/>
          </a:xfrm>
        </p:grpSpPr>
        <p:sp>
          <p:nvSpPr>
            <p:cNvPr id="11" name="Rectángulo redondeado 10"/>
            <p:cNvSpPr/>
            <p:nvPr/>
          </p:nvSpPr>
          <p:spPr>
            <a:xfrm>
              <a:off x="13234737" y="1067031"/>
              <a:ext cx="2759242" cy="138741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p>
          </p:txBody>
        </p:sp>
        <p:sp>
          <p:nvSpPr>
            <p:cNvPr id="12" name="CuadroTexto 11"/>
            <p:cNvSpPr txBox="1"/>
            <p:nvPr/>
          </p:nvSpPr>
          <p:spPr>
            <a:xfrm>
              <a:off x="13379116" y="1345237"/>
              <a:ext cx="2470484" cy="830997"/>
            </a:xfrm>
            <a:prstGeom prst="rect">
              <a:avLst/>
            </a:prstGeom>
            <a:noFill/>
          </p:spPr>
          <p:txBody>
            <a:bodyPr wrap="square" rtlCol="0">
              <a:spAutoFit/>
            </a:bodyPr>
            <a:lstStyle/>
            <a:p>
              <a:pPr algn="ctr"/>
              <a:r>
                <a:rPr lang="es-MX" sz="1600" b="1" dirty="0" smtClean="0">
                  <a:solidFill>
                    <a:schemeClr val="accent5">
                      <a:lumMod val="75000"/>
                    </a:schemeClr>
                  </a:solidFill>
                </a:rPr>
                <a:t>La responsabilidad de dicho personal estará a cargo de los OPL</a:t>
              </a:r>
              <a:endParaRPr lang="es-MX" sz="1600" b="1" dirty="0">
                <a:solidFill>
                  <a:schemeClr val="accent5">
                    <a:lumMod val="75000"/>
                  </a:schemeClr>
                </a:solidFill>
              </a:endParaRPr>
            </a:p>
          </p:txBody>
        </p:sp>
      </p:grpSp>
      <p:grpSp>
        <p:nvGrpSpPr>
          <p:cNvPr id="25" name="Grupo 24"/>
          <p:cNvGrpSpPr/>
          <p:nvPr/>
        </p:nvGrpSpPr>
        <p:grpSpPr>
          <a:xfrm>
            <a:off x="6176140" y="2992300"/>
            <a:ext cx="2759242" cy="1569660"/>
            <a:chOff x="13384865" y="3341856"/>
            <a:chExt cx="2759242" cy="1569660"/>
          </a:xfrm>
        </p:grpSpPr>
        <p:sp>
          <p:nvSpPr>
            <p:cNvPr id="13" name="Rectángulo redondeado 12"/>
            <p:cNvSpPr/>
            <p:nvPr/>
          </p:nvSpPr>
          <p:spPr>
            <a:xfrm>
              <a:off x="13384865" y="3341856"/>
              <a:ext cx="2759242" cy="1569660"/>
            </a:xfrm>
            <a:prstGeom prst="roundRect">
              <a:avLst/>
            </a:prstGeom>
            <a:solidFill>
              <a:schemeClr val="accent6">
                <a:lumMod val="40000"/>
                <a:lumOff val="60000"/>
              </a:schemeClr>
            </a:solidFill>
            <a:ln>
              <a:solidFill>
                <a:schemeClr val="accent6">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MX"/>
            </a:p>
          </p:txBody>
        </p:sp>
        <p:sp>
          <p:nvSpPr>
            <p:cNvPr id="14" name="CuadroTexto 13"/>
            <p:cNvSpPr txBox="1"/>
            <p:nvPr/>
          </p:nvSpPr>
          <p:spPr>
            <a:xfrm>
              <a:off x="13454177" y="3588077"/>
              <a:ext cx="2620612" cy="1077218"/>
            </a:xfrm>
            <a:prstGeom prst="rect">
              <a:avLst/>
            </a:prstGeom>
            <a:noFill/>
          </p:spPr>
          <p:txBody>
            <a:bodyPr wrap="square" rtlCol="0">
              <a:spAutoFit/>
            </a:bodyPr>
            <a:lstStyle/>
            <a:p>
              <a:pPr algn="ctr"/>
              <a:r>
                <a:rPr lang="es-MX" sz="1600" b="1" dirty="0" smtClean="0">
                  <a:solidFill>
                    <a:schemeClr val="accent6">
                      <a:lumMod val="50000"/>
                    </a:schemeClr>
                  </a:solidFill>
                </a:rPr>
                <a:t>El proceso de convocatoria, reclutamiento, selección y designación de este personal quedará a cargo del OPLE</a:t>
              </a:r>
              <a:endParaRPr lang="es-MX" sz="1600" b="1" dirty="0">
                <a:solidFill>
                  <a:schemeClr val="accent6">
                    <a:lumMod val="50000"/>
                  </a:schemeClr>
                </a:solidFill>
              </a:endParaRPr>
            </a:p>
          </p:txBody>
        </p:sp>
      </p:grpSp>
      <p:grpSp>
        <p:nvGrpSpPr>
          <p:cNvPr id="26" name="Grupo 25"/>
          <p:cNvGrpSpPr/>
          <p:nvPr/>
        </p:nvGrpSpPr>
        <p:grpSpPr>
          <a:xfrm>
            <a:off x="2324920" y="2951934"/>
            <a:ext cx="2965784" cy="1569660"/>
            <a:chOff x="9819774" y="3055249"/>
            <a:chExt cx="2965784" cy="1569660"/>
          </a:xfrm>
        </p:grpSpPr>
        <p:sp>
          <p:nvSpPr>
            <p:cNvPr id="15" name="Rectángulo redondeado 14"/>
            <p:cNvSpPr/>
            <p:nvPr/>
          </p:nvSpPr>
          <p:spPr>
            <a:xfrm>
              <a:off x="9819774" y="3055249"/>
              <a:ext cx="2965784" cy="1569660"/>
            </a:xfrm>
            <a:prstGeom prst="roundRect">
              <a:avLst/>
            </a:prstGeom>
            <a:solidFill>
              <a:srgbClr val="F6CBC6"/>
            </a:solidFill>
            <a:ln>
              <a:solidFill>
                <a:srgbClr val="FF7C8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MX"/>
            </a:p>
          </p:txBody>
        </p:sp>
        <p:sp>
          <p:nvSpPr>
            <p:cNvPr id="16" name="CuadroTexto 15"/>
            <p:cNvSpPr txBox="1"/>
            <p:nvPr/>
          </p:nvSpPr>
          <p:spPr>
            <a:xfrm>
              <a:off x="9915024" y="3301470"/>
              <a:ext cx="2831432" cy="830997"/>
            </a:xfrm>
            <a:prstGeom prst="rect">
              <a:avLst/>
            </a:prstGeom>
            <a:noFill/>
            <a:ln>
              <a:solidFill>
                <a:srgbClr val="F6CBC6"/>
              </a:solidFill>
            </a:ln>
          </p:spPr>
          <p:txBody>
            <a:bodyPr wrap="square" rtlCol="0">
              <a:spAutoFit/>
            </a:bodyPr>
            <a:lstStyle/>
            <a:p>
              <a:pPr algn="ctr"/>
              <a:r>
                <a:rPr lang="es-MX" sz="1600" b="1" dirty="0" smtClean="0">
                  <a:solidFill>
                    <a:srgbClr val="9C3866"/>
                  </a:solidFill>
                </a:rPr>
                <a:t>La contratación y todo tipo de relación administrativa será competencia de los OPL</a:t>
              </a:r>
              <a:endParaRPr lang="es-MX" sz="1600" b="1" dirty="0">
                <a:solidFill>
                  <a:srgbClr val="9C3866"/>
                </a:solidFill>
              </a:endParaRPr>
            </a:p>
          </p:txBody>
        </p:sp>
      </p:grpSp>
      <p:sp>
        <p:nvSpPr>
          <p:cNvPr id="17" name="Rectángulo redondeado 16"/>
          <p:cNvSpPr/>
          <p:nvPr/>
        </p:nvSpPr>
        <p:spPr>
          <a:xfrm>
            <a:off x="2363210" y="5205187"/>
            <a:ext cx="2965784" cy="1280347"/>
          </a:xfrm>
          <a:prstGeom prst="roundRect">
            <a:avLst/>
          </a:prstGeom>
          <a:solidFill>
            <a:srgbClr val="C4BB9C"/>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MX"/>
          </a:p>
        </p:txBody>
      </p:sp>
      <p:sp>
        <p:nvSpPr>
          <p:cNvPr id="18" name="CuadroTexto 17"/>
          <p:cNvSpPr txBox="1"/>
          <p:nvPr/>
        </p:nvSpPr>
        <p:spPr>
          <a:xfrm>
            <a:off x="2440223" y="5373115"/>
            <a:ext cx="2831432" cy="1077218"/>
          </a:xfrm>
          <a:prstGeom prst="rect">
            <a:avLst/>
          </a:prstGeom>
          <a:noFill/>
          <a:ln>
            <a:noFill/>
          </a:ln>
        </p:spPr>
        <p:txBody>
          <a:bodyPr wrap="square" rtlCol="0">
            <a:spAutoFit/>
          </a:bodyPr>
          <a:lstStyle/>
          <a:p>
            <a:pPr algn="just"/>
            <a:r>
              <a:rPr lang="es-MX" sz="1600" b="1" dirty="0" smtClean="0"/>
              <a:t>El INE y los OPL realizarán una evaluación conjunta del desempeño de los CAE y SE locales</a:t>
            </a:r>
            <a:endParaRPr lang="es-MX" sz="1600" b="1" dirty="0"/>
          </a:p>
        </p:txBody>
      </p:sp>
      <p:sp>
        <p:nvSpPr>
          <p:cNvPr id="19" name="Flecha derecha 18"/>
          <p:cNvSpPr/>
          <p:nvPr/>
        </p:nvSpPr>
        <p:spPr>
          <a:xfrm>
            <a:off x="5140030" y="1134768"/>
            <a:ext cx="887104" cy="712292"/>
          </a:xfrm>
          <a:prstGeom prst="rightArrow">
            <a:avLst/>
          </a:prstGeom>
          <a:solidFill>
            <a:schemeClr val="tx2"/>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Flecha derecha 19"/>
          <p:cNvSpPr/>
          <p:nvPr/>
        </p:nvSpPr>
        <p:spPr>
          <a:xfrm rot="5400000">
            <a:off x="7051119" y="2223079"/>
            <a:ext cx="887104" cy="712292"/>
          </a:xfrm>
          <a:prstGeom prst="rightArrow">
            <a:avLst/>
          </a:prstGeom>
          <a:solidFill>
            <a:schemeClr val="tx2"/>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Flecha derecha 20"/>
          <p:cNvSpPr/>
          <p:nvPr/>
        </p:nvSpPr>
        <p:spPr>
          <a:xfrm rot="10800000">
            <a:off x="5301987" y="3420984"/>
            <a:ext cx="887104" cy="712292"/>
          </a:xfrm>
          <a:prstGeom prst="rightArrow">
            <a:avLst/>
          </a:prstGeom>
          <a:solidFill>
            <a:schemeClr val="tx2"/>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Flecha derecha 21"/>
          <p:cNvSpPr/>
          <p:nvPr/>
        </p:nvSpPr>
        <p:spPr>
          <a:xfrm rot="5400000">
            <a:off x="3534433" y="4507448"/>
            <a:ext cx="684000" cy="712292"/>
          </a:xfrm>
          <a:prstGeom prst="rightArrow">
            <a:avLst/>
          </a:prstGeom>
          <a:solidFill>
            <a:schemeClr val="tx2"/>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21253421"/>
      </p:ext>
    </p:extLst>
  </p:cSld>
  <p:clrMapOvr>
    <a:masterClrMapping/>
  </p:clrMapOvr>
  <p:transition>
    <p:circl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677629" y="259266"/>
            <a:ext cx="8334375" cy="8499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i="1" dirty="0">
                <a:solidFill>
                  <a:srgbClr val="9C3866"/>
                </a:solidFill>
                <a:latin typeface="+mn-lt"/>
              </a:rPr>
              <a:t>Competencias y actividades </a:t>
            </a:r>
            <a:r>
              <a:rPr lang="es-ES" sz="2400" dirty="0" smtClean="0">
                <a:solidFill>
                  <a:srgbClr val="9C3866"/>
                </a:solidFill>
                <a:latin typeface="+mn-lt"/>
              </a:rPr>
              <a:t>del </a:t>
            </a:r>
            <a:r>
              <a:rPr lang="es-ES" sz="2400" dirty="0">
                <a:solidFill>
                  <a:srgbClr val="9C3866"/>
                </a:solidFill>
                <a:latin typeface="+mn-lt"/>
              </a:rPr>
              <a:t>CAE Local</a:t>
            </a:r>
          </a:p>
        </p:txBody>
      </p:sp>
      <p:sp>
        <p:nvSpPr>
          <p:cNvPr id="6" name="Redondear rectángulo de esquina diagonal 5"/>
          <p:cNvSpPr/>
          <p:nvPr/>
        </p:nvSpPr>
        <p:spPr>
          <a:xfrm>
            <a:off x="640022" y="339383"/>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Redondear rectángulo de esquina diagonal 6"/>
          <p:cNvSpPr/>
          <p:nvPr/>
        </p:nvSpPr>
        <p:spPr>
          <a:xfrm>
            <a:off x="598205" y="339383"/>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pie de página 1"/>
          <p:cNvSpPr>
            <a:spLocks noGrp="1"/>
          </p:cNvSpPr>
          <p:nvPr>
            <p:ph type="ftr" sz="quarter" idx="11"/>
          </p:nvPr>
        </p:nvSpPr>
        <p:spPr/>
        <p:txBody>
          <a:bodyPr/>
          <a:lstStyle/>
          <a:p>
            <a:r>
              <a:rPr lang="es-MX" dirty="0" smtClean="0"/>
              <a:t>MR 2024.</a:t>
            </a:r>
            <a:endParaRPr lang="es-MX" dirty="0"/>
          </a:p>
        </p:txBody>
      </p:sp>
      <p:sp>
        <p:nvSpPr>
          <p:cNvPr id="4" name="Marcador de número de diapositiva 3"/>
          <p:cNvSpPr>
            <a:spLocks noGrp="1"/>
          </p:cNvSpPr>
          <p:nvPr>
            <p:ph type="sldNum" sz="quarter" idx="12"/>
          </p:nvPr>
        </p:nvSpPr>
        <p:spPr/>
        <p:txBody>
          <a:bodyPr/>
          <a:lstStyle/>
          <a:p>
            <a:fld id="{01DCEC54-42B0-43A0-B425-471A514466C7}" type="slidenum">
              <a:rPr lang="es-MX" smtClean="0"/>
              <a:t>91</a:t>
            </a:fld>
            <a:endParaRPr lang="es-MX" dirty="0"/>
          </a:p>
        </p:txBody>
      </p:sp>
      <p:sp>
        <p:nvSpPr>
          <p:cNvPr id="8" name="Título 7"/>
          <p:cNvSpPr>
            <a:spLocks noGrp="1"/>
          </p:cNvSpPr>
          <p:nvPr>
            <p:ph type="title"/>
          </p:nvPr>
        </p:nvSpPr>
        <p:spPr>
          <a:xfrm>
            <a:off x="716136" y="-519051"/>
            <a:ext cx="7886700" cy="1325563"/>
          </a:xfrm>
        </p:spPr>
        <p:txBody>
          <a:bodyPr/>
          <a:lstStyle/>
          <a:p>
            <a:pPr rtl="0" eaLnBrk="1" latinLnBrk="0" hangingPunct="1"/>
            <a:r>
              <a:rPr lang="es-ES" sz="2300" b="1" i="1" kern="1200" dirty="0" smtClean="0">
                <a:solidFill>
                  <a:srgbClr val="3E5D6F"/>
                </a:solidFill>
                <a:effectLst/>
                <a:latin typeface="Calibri" panose="020F0502020204030204" pitchFamily="34" charset="0"/>
                <a:ea typeface="+mn-ea"/>
                <a:cs typeface="+mn-cs"/>
              </a:rPr>
              <a:t>Competencias y actividades </a:t>
            </a:r>
            <a:r>
              <a:rPr lang="es-ES" sz="2300" kern="1200" dirty="0" smtClean="0">
                <a:solidFill>
                  <a:srgbClr val="3E5D6F"/>
                </a:solidFill>
                <a:effectLst/>
                <a:latin typeface="Calibri" panose="020F0502020204030204" pitchFamily="34" charset="0"/>
                <a:ea typeface="+mn-ea"/>
                <a:cs typeface="+mn-cs"/>
              </a:rPr>
              <a:t>del CAE Local</a:t>
            </a:r>
            <a:endParaRPr lang="es-MX" dirty="0" smtClean="0">
              <a:effectLst/>
            </a:endParaRPr>
          </a:p>
          <a:p>
            <a:endParaRPr lang="es-MX" dirty="0"/>
          </a:p>
        </p:txBody>
      </p:sp>
      <p:grpSp>
        <p:nvGrpSpPr>
          <p:cNvPr id="25" name="Grupo 24"/>
          <p:cNvGrpSpPr/>
          <p:nvPr/>
        </p:nvGrpSpPr>
        <p:grpSpPr>
          <a:xfrm>
            <a:off x="177702" y="1584829"/>
            <a:ext cx="8834302" cy="3231194"/>
            <a:chOff x="204131" y="1496253"/>
            <a:chExt cx="8834302" cy="3231194"/>
          </a:xfrm>
        </p:grpSpPr>
        <p:sp>
          <p:nvSpPr>
            <p:cNvPr id="9" name="Rectángulo 8"/>
            <p:cNvSpPr/>
            <p:nvPr/>
          </p:nvSpPr>
          <p:spPr>
            <a:xfrm>
              <a:off x="204131" y="1503769"/>
              <a:ext cx="2093494" cy="2286000"/>
            </a:xfrm>
            <a:prstGeom prst="rect">
              <a:avLst/>
            </a:prstGeom>
            <a:solidFill>
              <a:sysClr val="window" lastClr="FFFFFF"/>
            </a:solidFill>
            <a:ln w="12700" cap="flat" cmpd="sng" algn="ctr">
              <a:solidFill>
                <a:srgbClr val="B05B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Pentágono 9"/>
            <p:cNvSpPr/>
            <p:nvPr/>
          </p:nvSpPr>
          <p:spPr>
            <a:xfrm rot="5400000">
              <a:off x="746054" y="3175876"/>
              <a:ext cx="1009648" cy="2093494"/>
            </a:xfrm>
            <a:prstGeom prst="homePlate">
              <a:avLst/>
            </a:prstGeom>
            <a:solidFill>
              <a:srgbClr val="DBB7CC"/>
            </a:solidFill>
            <a:ln w="12700" cap="flat" cmpd="sng" algn="ctr">
              <a:solidFill>
                <a:srgbClr val="DBB7C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ángulo 10"/>
            <p:cNvSpPr/>
            <p:nvPr/>
          </p:nvSpPr>
          <p:spPr>
            <a:xfrm>
              <a:off x="424209" y="3865753"/>
              <a:ext cx="1682916" cy="536622"/>
            </a:xfrm>
            <a:prstGeom prst="rect">
              <a:avLst/>
            </a:prstGeom>
          </p:spPr>
          <p:txBody>
            <a:bodyPr wrap="square">
              <a:spAutoFit/>
            </a:bodyPr>
            <a:lstStyle/>
            <a:p>
              <a:pPr algn="ctr">
                <a:lnSpc>
                  <a:spcPct val="107000"/>
                </a:lnSpc>
                <a:defRPr/>
              </a:pPr>
              <a:r>
                <a:rPr lang="es-ES_tradnl" sz="1400" b="1" spc="-20" dirty="0" smtClean="0">
                  <a:solidFill>
                    <a:srgbClr val="8D0F58"/>
                  </a:solidFill>
                  <a:latin typeface="Arial" panose="020B0604020202020204" pitchFamily="34" charset="0"/>
                  <a:ea typeface="Calibri" panose="020F0502020204030204" pitchFamily="34" charset="0"/>
                  <a:cs typeface="Arial" panose="020B0604020202020204" pitchFamily="34" charset="0"/>
                </a:rPr>
                <a:t>Trabajo bajo presión</a:t>
              </a:r>
              <a:endParaRPr lang="es-MX" sz="1400" b="1" dirty="0">
                <a:solidFill>
                  <a:srgbClr val="8D0F58"/>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ángulo 11"/>
            <p:cNvSpPr/>
            <p:nvPr/>
          </p:nvSpPr>
          <p:spPr>
            <a:xfrm>
              <a:off x="316487" y="1736283"/>
              <a:ext cx="1981138" cy="1673279"/>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s-ES_tradnl" sz="1200" spc="-20" dirty="0" smtClean="0">
                  <a:latin typeface="Arial" panose="020B0604020202020204" pitchFamily="34" charset="0"/>
                  <a:ea typeface="Calibri" panose="020F0502020204030204" pitchFamily="34" charset="0"/>
                  <a:cs typeface="Arial" panose="020B0604020202020204" pitchFamily="34" charset="0"/>
                </a:rPr>
                <a:t>Capacidad de cumplir con las actividades y objetivos de forma satisfactoria, planificando el tiempo y actividades, aun en situaciones adversas (de tiempo o sobrecarga de actividades) </a:t>
              </a:r>
              <a:endParaRPr kumimoji="0" lang="es-MX" sz="120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ángulo 12"/>
            <p:cNvSpPr/>
            <p:nvPr/>
          </p:nvSpPr>
          <p:spPr>
            <a:xfrm>
              <a:off x="2476918" y="1503769"/>
              <a:ext cx="2093494" cy="2286000"/>
            </a:xfrm>
            <a:prstGeom prst="rect">
              <a:avLst/>
            </a:prstGeom>
            <a:solidFill>
              <a:sysClr val="window" lastClr="FFFFFF"/>
            </a:solidFill>
            <a:ln w="12700" cap="flat" cmpd="sng" algn="ctr">
              <a:solidFill>
                <a:srgbClr val="00B7A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Pentágono 13"/>
            <p:cNvSpPr/>
            <p:nvPr/>
          </p:nvSpPr>
          <p:spPr>
            <a:xfrm rot="5400000">
              <a:off x="3018841" y="3175876"/>
              <a:ext cx="1009648" cy="2093494"/>
            </a:xfrm>
            <a:prstGeom prst="homePlate">
              <a:avLst/>
            </a:prstGeom>
            <a:solidFill>
              <a:srgbClr val="00B7A1"/>
            </a:solidFill>
            <a:ln w="12700" cap="flat" cmpd="sng" algn="ctr">
              <a:solidFill>
                <a:srgbClr val="00B7A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14"/>
            <p:cNvSpPr/>
            <p:nvPr/>
          </p:nvSpPr>
          <p:spPr>
            <a:xfrm>
              <a:off x="2699302" y="3854221"/>
              <a:ext cx="1682916" cy="586314"/>
            </a:xfrm>
            <a:prstGeom prst="rect">
              <a:avLst/>
            </a:prstGeom>
          </p:spPr>
          <p:txBody>
            <a:bodyPr wrap="square">
              <a:spAutoFit/>
            </a:bodyPr>
            <a:lstStyle/>
            <a:p>
              <a:pPr algn="ctr">
                <a:lnSpc>
                  <a:spcPct val="107000"/>
                </a:lnSpc>
                <a:defRPr/>
              </a:pPr>
              <a:r>
                <a:rPr lang="es-ES_tradnl" sz="1400" b="1" spc="-20" dirty="0" smtClean="0">
                  <a:latin typeface="Arial" panose="020B0604020202020204" pitchFamily="34" charset="0"/>
                  <a:ea typeface="Calibri" panose="020F0502020204030204" pitchFamily="34" charset="0"/>
                  <a:cs typeface="Arial" panose="020B0604020202020204" pitchFamily="34" charset="0"/>
                </a:rPr>
                <a:t>Persuasión y </a:t>
              </a:r>
              <a:r>
                <a:rPr lang="es-ES_tradnl" sz="1600" b="1" spc="-20" dirty="0" smtClean="0">
                  <a:latin typeface="Arial" panose="020B0604020202020204" pitchFamily="34" charset="0"/>
                  <a:ea typeface="Calibri" panose="020F0502020204030204" pitchFamily="34" charset="0"/>
                  <a:cs typeface="Arial" panose="020B0604020202020204" pitchFamily="34" charset="0"/>
                </a:rPr>
                <a:t>negociación</a:t>
              </a:r>
              <a:endParaRPr lang="es-MX" sz="1400" b="1" dirty="0">
                <a:latin typeface="Arial" panose="020B0604020202020204" pitchFamily="34" charset="0"/>
                <a:ea typeface="Calibri" panose="020F0502020204030204" pitchFamily="34" charset="0"/>
                <a:cs typeface="Arial" panose="020B0604020202020204" pitchFamily="34" charset="0"/>
              </a:endParaRPr>
            </a:p>
          </p:txBody>
        </p:sp>
        <p:sp>
          <p:nvSpPr>
            <p:cNvPr id="16" name="Rectángulo 15"/>
            <p:cNvSpPr/>
            <p:nvPr/>
          </p:nvSpPr>
          <p:spPr>
            <a:xfrm>
              <a:off x="2533096" y="1791238"/>
              <a:ext cx="1981138" cy="1278042"/>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s-ES_tradnl" sz="1200" spc="-20" dirty="0" smtClean="0">
                  <a:latin typeface="Arial" panose="020B0604020202020204" pitchFamily="34" charset="0"/>
                  <a:ea typeface="Calibri" panose="020F0502020204030204" pitchFamily="34" charset="0"/>
                  <a:cs typeface="Arial" panose="020B0604020202020204" pitchFamily="34" charset="0"/>
                </a:rPr>
                <a:t>Capacidad de sensibilizar, influir y convencer para establecer acuerdos y compromisos con la finalidad de alcanzar los objetivos institucionales</a:t>
              </a:r>
              <a:endParaRPr kumimoji="0" lang="es-MX" sz="120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Rectángulo 16"/>
            <p:cNvSpPr/>
            <p:nvPr/>
          </p:nvSpPr>
          <p:spPr>
            <a:xfrm>
              <a:off x="4731099" y="1503769"/>
              <a:ext cx="2093494" cy="2286000"/>
            </a:xfrm>
            <a:prstGeom prst="rect">
              <a:avLst/>
            </a:prstGeom>
            <a:solidFill>
              <a:sysClr val="window" lastClr="FFFFFF"/>
            </a:solidFill>
            <a:ln w="12700" cap="flat" cmpd="sng" algn="ctr">
              <a:solidFill>
                <a:srgbClr val="A9D18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entágono 17"/>
            <p:cNvSpPr/>
            <p:nvPr/>
          </p:nvSpPr>
          <p:spPr>
            <a:xfrm rot="5400000">
              <a:off x="5273022" y="3175876"/>
              <a:ext cx="1009648" cy="2093494"/>
            </a:xfrm>
            <a:prstGeom prst="homePlate">
              <a:avLst/>
            </a:prstGeom>
            <a:solidFill>
              <a:srgbClr val="A9D18E"/>
            </a:solidFill>
            <a:ln w="12700" cap="flat" cmpd="sng" algn="ctr">
              <a:solidFill>
                <a:srgbClr val="A9D18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tángulo 18"/>
            <p:cNvSpPr/>
            <p:nvPr/>
          </p:nvSpPr>
          <p:spPr>
            <a:xfrm>
              <a:off x="4953483" y="3854221"/>
              <a:ext cx="1682916" cy="536622"/>
            </a:xfrm>
            <a:prstGeom prst="rect">
              <a:avLst/>
            </a:prstGeom>
          </p:spPr>
          <p:txBody>
            <a:bodyPr wrap="square">
              <a:spAutoFit/>
            </a:bodyPr>
            <a:lstStyle/>
            <a:p>
              <a:pPr algn="ctr">
                <a:lnSpc>
                  <a:spcPct val="107000"/>
                </a:lnSpc>
                <a:defRPr/>
              </a:pPr>
              <a:r>
                <a:rPr lang="es-ES_tradnl" sz="1400" b="1" spc="-20" dirty="0" smtClean="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Orientación al servicio</a:t>
              </a:r>
              <a:endParaRPr lang="es-MX" sz="1400" b="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20" name="Rectángulo 19"/>
            <p:cNvSpPr/>
            <p:nvPr/>
          </p:nvSpPr>
          <p:spPr>
            <a:xfrm>
              <a:off x="4787277" y="1807280"/>
              <a:ext cx="1981138" cy="1066126"/>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s-ES_tradnl" sz="1200" spc="-20" dirty="0" smtClean="0">
                  <a:latin typeface="Arial" panose="020B0604020202020204" pitchFamily="34" charset="0"/>
                  <a:ea typeface="Calibri" panose="020F0502020204030204" pitchFamily="34" charset="0"/>
                  <a:cs typeface="Arial" panose="020B0604020202020204" pitchFamily="34" charset="0"/>
                </a:rPr>
                <a:t>Capacidad para atender con empatía necesidades de las y los ciudadanos en apego a los intereses y objetivos institucionales</a:t>
              </a:r>
              <a:endParaRPr kumimoji="0" lang="es-MX" sz="120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1" name="Rectángulo 20"/>
            <p:cNvSpPr/>
            <p:nvPr/>
          </p:nvSpPr>
          <p:spPr>
            <a:xfrm>
              <a:off x="6944939" y="1496253"/>
              <a:ext cx="2093494" cy="2286000"/>
            </a:xfrm>
            <a:prstGeom prst="rect">
              <a:avLst/>
            </a:prstGeom>
            <a:solidFill>
              <a:sysClr val="window" lastClr="FFFFFF"/>
            </a:solidFill>
            <a:ln w="12700" cap="flat" cmpd="sng" algn="ctr">
              <a:solidFill>
                <a:srgbClr val="67A3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entágono 21"/>
            <p:cNvSpPr/>
            <p:nvPr/>
          </p:nvSpPr>
          <p:spPr>
            <a:xfrm rot="5400000">
              <a:off x="7486862" y="3168360"/>
              <a:ext cx="1009648" cy="2093494"/>
            </a:xfrm>
            <a:prstGeom prst="homePlate">
              <a:avLst/>
            </a:prstGeom>
            <a:solidFill>
              <a:srgbClr val="67A3D5"/>
            </a:solidFill>
            <a:ln w="12700" cap="flat" cmpd="sng" algn="ctr">
              <a:solidFill>
                <a:srgbClr val="67A3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ángulo 22"/>
            <p:cNvSpPr/>
            <p:nvPr/>
          </p:nvSpPr>
          <p:spPr>
            <a:xfrm>
              <a:off x="7167323" y="3846705"/>
              <a:ext cx="1682916" cy="306109"/>
            </a:xfrm>
            <a:prstGeom prst="rect">
              <a:avLst/>
            </a:prstGeom>
          </p:spPr>
          <p:txBody>
            <a:bodyPr wrap="square">
              <a:spAutoFit/>
            </a:bodyPr>
            <a:lstStyle/>
            <a:p>
              <a:pPr algn="ctr">
                <a:lnSpc>
                  <a:spcPct val="107000"/>
                </a:lnSpc>
                <a:defRPr/>
              </a:pPr>
              <a:r>
                <a:rPr lang="es-ES_tradnl" sz="1400" b="1" spc="-20" dirty="0" smtClean="0">
                  <a:solidFill>
                    <a:schemeClr val="bg1"/>
                  </a:solidFill>
                  <a:latin typeface="Arial" panose="020B0604020202020204" pitchFamily="34" charset="0"/>
                  <a:ea typeface="Calibri" panose="020F0502020204030204" pitchFamily="34" charset="0"/>
                  <a:cs typeface="Arial" panose="020B0604020202020204" pitchFamily="34" charset="0"/>
                </a:rPr>
                <a:t>Trabajo en campo</a:t>
              </a:r>
              <a:endParaRPr lang="es-MX" sz="1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4" name="Rectángulo 23"/>
            <p:cNvSpPr/>
            <p:nvPr/>
          </p:nvSpPr>
          <p:spPr>
            <a:xfrm>
              <a:off x="7001117" y="1737014"/>
              <a:ext cx="1981138" cy="1475660"/>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s-ES_tradnl" sz="1200" spc="-20" dirty="0" smtClean="0">
                  <a:latin typeface="Arial" panose="020B0604020202020204" pitchFamily="34" charset="0"/>
                  <a:ea typeface="Calibri" panose="020F0502020204030204" pitchFamily="34" charset="0"/>
                  <a:cs typeface="Arial" panose="020B0604020202020204" pitchFamily="34" charset="0"/>
                </a:rPr>
                <a:t>Capacidad para ubicarse y disposición para desplazarse y realizar actividad física, aun en condiciones adversas para el cumplimiento de los objetivos institucionales</a:t>
              </a:r>
              <a:endParaRPr kumimoji="0" lang="es-MX" sz="120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374709772"/>
      </p:ext>
    </p:extLst>
  </p:cSld>
  <p:clrMapOvr>
    <a:masterClrMapping/>
  </p:clrMapOvr>
  <p:transition>
    <p:circl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393" y="4142370"/>
            <a:ext cx="1699012" cy="1721204"/>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9839" y="4445738"/>
            <a:ext cx="1628505" cy="1114469"/>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0504" y="735703"/>
            <a:ext cx="2015200" cy="1315379"/>
          </a:xfrm>
          <a:prstGeom prst="rect">
            <a:avLst/>
          </a:prstGeom>
        </p:spPr>
      </p:pic>
      <p:sp>
        <p:nvSpPr>
          <p:cNvPr id="9" name="Título 1"/>
          <p:cNvSpPr txBox="1">
            <a:spLocks/>
          </p:cNvSpPr>
          <p:nvPr/>
        </p:nvSpPr>
        <p:spPr>
          <a:xfrm>
            <a:off x="572924" y="38541"/>
            <a:ext cx="8334375" cy="8499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smtClean="0">
                <a:solidFill>
                  <a:srgbClr val="9C3866"/>
                </a:solidFill>
                <a:latin typeface="+mn-lt"/>
              </a:rPr>
              <a:t>ACTIVIDADES DEL CAE LOCAL PREVIAS A LA </a:t>
            </a:r>
            <a:r>
              <a:rPr lang="es-ES" sz="2400" b="1" i="1" dirty="0" smtClean="0">
                <a:solidFill>
                  <a:srgbClr val="9C3866"/>
                </a:solidFill>
                <a:latin typeface="+mn-lt"/>
              </a:rPr>
              <a:t>JORNADA ELECTORAL</a:t>
            </a:r>
            <a:endParaRPr lang="es-ES" sz="2400" b="1" i="1" dirty="0">
              <a:solidFill>
                <a:srgbClr val="9C3866"/>
              </a:solidFill>
              <a:latin typeface="+mn-lt"/>
            </a:endParaRPr>
          </a:p>
        </p:txBody>
      </p:sp>
      <p:sp>
        <p:nvSpPr>
          <p:cNvPr id="10" name="Redondear rectángulo de esquina diagonal 9"/>
          <p:cNvSpPr/>
          <p:nvPr/>
        </p:nvSpPr>
        <p:spPr>
          <a:xfrm>
            <a:off x="485388" y="134700"/>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Redondear rectángulo de esquina diagonal 10"/>
          <p:cNvSpPr/>
          <p:nvPr/>
        </p:nvSpPr>
        <p:spPr>
          <a:xfrm>
            <a:off x="443571" y="134700"/>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número de diapositiva 1"/>
          <p:cNvSpPr>
            <a:spLocks noGrp="1"/>
          </p:cNvSpPr>
          <p:nvPr>
            <p:ph type="sldNum" sz="quarter" idx="12"/>
          </p:nvPr>
        </p:nvSpPr>
        <p:spPr/>
        <p:txBody>
          <a:bodyPr/>
          <a:lstStyle/>
          <a:p>
            <a:fld id="{01DCEC54-42B0-43A0-B425-471A514466C7}" type="slidenum">
              <a:rPr lang="es-MX" smtClean="0"/>
              <a:t>92</a:t>
            </a:fld>
            <a:endParaRPr lang="es-MX" dirty="0"/>
          </a:p>
        </p:txBody>
      </p:sp>
      <p:sp>
        <p:nvSpPr>
          <p:cNvPr id="4" name="Título 3"/>
          <p:cNvSpPr>
            <a:spLocks noGrp="1"/>
          </p:cNvSpPr>
          <p:nvPr>
            <p:ph type="title"/>
          </p:nvPr>
        </p:nvSpPr>
        <p:spPr>
          <a:xfrm>
            <a:off x="597466" y="-725949"/>
            <a:ext cx="7886700" cy="1325563"/>
          </a:xfrm>
        </p:spPr>
        <p:txBody>
          <a:bodyPr/>
          <a:lstStyle/>
          <a:p>
            <a:pPr rtl="0" eaLnBrk="1" latinLnBrk="0" hangingPunct="1"/>
            <a:r>
              <a:rPr lang="es-ES" sz="2300" kern="1200" dirty="0" smtClean="0">
                <a:solidFill>
                  <a:srgbClr val="3E5D6F"/>
                </a:solidFill>
                <a:effectLst/>
                <a:latin typeface="Calibri" panose="020F0502020204030204" pitchFamily="34" charset="0"/>
                <a:ea typeface="+mn-ea"/>
                <a:cs typeface="+mn-cs"/>
              </a:rPr>
              <a:t>ACTIVIDADES DEL CAE LOCAL PREVIAS A LA </a:t>
            </a:r>
            <a:r>
              <a:rPr lang="es-ES" sz="2300" b="1" i="1" kern="1200" dirty="0" smtClean="0">
                <a:solidFill>
                  <a:srgbClr val="3E5D6F"/>
                </a:solidFill>
                <a:effectLst/>
                <a:latin typeface="Calibri" panose="020F0502020204030204" pitchFamily="34" charset="0"/>
                <a:ea typeface="+mn-ea"/>
                <a:cs typeface="+mn-cs"/>
              </a:rPr>
              <a:t>JORNADA ELECTORAL</a:t>
            </a:r>
            <a:endParaRPr lang="es-MX" dirty="0" smtClean="0">
              <a:effectLst/>
            </a:endParaRPr>
          </a:p>
          <a:p>
            <a:endParaRPr lang="es-MX" dirty="0">
              <a:solidFill>
                <a:srgbClr val="9C3866"/>
              </a:solidFill>
            </a:endParaRPr>
          </a:p>
        </p:txBody>
      </p:sp>
      <p:sp>
        <p:nvSpPr>
          <p:cNvPr id="12" name="Rectángulo redondeado 11"/>
          <p:cNvSpPr/>
          <p:nvPr/>
        </p:nvSpPr>
        <p:spPr>
          <a:xfrm>
            <a:off x="224220" y="931964"/>
            <a:ext cx="1889961" cy="974717"/>
          </a:xfrm>
          <a:prstGeom prst="roundRect">
            <a:avLst/>
          </a:prstGeom>
          <a:solidFill>
            <a:srgbClr val="67A3D5"/>
          </a:solidFill>
          <a:ln>
            <a:solidFill>
              <a:srgbClr val="67A3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p:cNvSpPr txBox="1"/>
          <p:nvPr/>
        </p:nvSpPr>
        <p:spPr>
          <a:xfrm>
            <a:off x="317466" y="1059243"/>
            <a:ext cx="1700463" cy="584775"/>
          </a:xfrm>
          <a:prstGeom prst="rect">
            <a:avLst/>
          </a:prstGeom>
          <a:noFill/>
        </p:spPr>
        <p:txBody>
          <a:bodyPr wrap="square" rtlCol="0">
            <a:spAutoFit/>
          </a:bodyPr>
          <a:lstStyle/>
          <a:p>
            <a:pPr algn="ctr"/>
            <a:r>
              <a:rPr lang="es-MX" sz="1600" b="1" dirty="0" smtClean="0">
                <a:solidFill>
                  <a:schemeClr val="bg1"/>
                </a:solidFill>
              </a:rPr>
              <a:t>Conteo sellado y agrupamiento</a:t>
            </a:r>
            <a:endParaRPr lang="es-MX" sz="1600" b="1" dirty="0">
              <a:solidFill>
                <a:schemeClr val="bg1"/>
              </a:solidFill>
            </a:endParaRPr>
          </a:p>
        </p:txBody>
      </p:sp>
      <p:sp>
        <p:nvSpPr>
          <p:cNvPr id="14" name="CuadroTexto 13"/>
          <p:cNvSpPr txBox="1"/>
          <p:nvPr/>
        </p:nvSpPr>
        <p:spPr>
          <a:xfrm>
            <a:off x="2207426" y="846905"/>
            <a:ext cx="3391267" cy="830997"/>
          </a:xfrm>
          <a:prstGeom prst="rect">
            <a:avLst/>
          </a:prstGeom>
          <a:noFill/>
        </p:spPr>
        <p:txBody>
          <a:bodyPr wrap="square" rtlCol="0">
            <a:spAutoFit/>
          </a:bodyPr>
          <a:lstStyle/>
          <a:p>
            <a:pPr marL="176213" indent="-176213" algn="just">
              <a:buClr>
                <a:schemeClr val="accent5">
                  <a:lumMod val="75000"/>
                </a:schemeClr>
              </a:buClr>
              <a:buFont typeface="Wingdings" panose="05000000000000000000" pitchFamily="2" charset="2"/>
              <a:buChar char="§"/>
            </a:pPr>
            <a:r>
              <a:rPr lang="es-MX" sz="1200" dirty="0" smtClean="0"/>
              <a:t>Asistir a la capacitación impartida por el grupo multiplicador del OPL, en sus instalaciones.</a:t>
            </a:r>
          </a:p>
          <a:p>
            <a:pPr marL="176213" indent="-176213" algn="just">
              <a:buClr>
                <a:schemeClr val="accent5">
                  <a:lumMod val="75000"/>
                </a:schemeClr>
              </a:buClr>
              <a:buFont typeface="Wingdings" panose="05000000000000000000" pitchFamily="2" charset="2"/>
              <a:buChar char="§"/>
            </a:pPr>
            <a:r>
              <a:rPr lang="es-MX" sz="1200" dirty="0" smtClean="0"/>
              <a:t>Participar en el conteo y sellado de las boletas electorales recibidas por tipo de elección.</a:t>
            </a:r>
            <a:endParaRPr lang="es-MX" sz="1200" dirty="0"/>
          </a:p>
        </p:txBody>
      </p:sp>
      <p:sp>
        <p:nvSpPr>
          <p:cNvPr id="15" name="Flecha doblada hacia arriba 14"/>
          <p:cNvSpPr/>
          <p:nvPr/>
        </p:nvSpPr>
        <p:spPr>
          <a:xfrm rot="5400000">
            <a:off x="818056" y="1767040"/>
            <a:ext cx="972000" cy="1251284"/>
          </a:xfrm>
          <a:prstGeom prst="bentUp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redondeado 15"/>
          <p:cNvSpPr/>
          <p:nvPr/>
        </p:nvSpPr>
        <p:spPr>
          <a:xfrm>
            <a:off x="1929699" y="2164641"/>
            <a:ext cx="2600324" cy="1046078"/>
          </a:xfrm>
          <a:prstGeom prst="roundRect">
            <a:avLst/>
          </a:prstGeom>
          <a:solidFill>
            <a:srgbClr val="A9D18E"/>
          </a:solidFill>
          <a:ln>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CuadroTexto 16"/>
          <p:cNvSpPr txBox="1"/>
          <p:nvPr/>
        </p:nvSpPr>
        <p:spPr>
          <a:xfrm>
            <a:off x="1945740" y="2246218"/>
            <a:ext cx="2637886" cy="830997"/>
          </a:xfrm>
          <a:prstGeom prst="rect">
            <a:avLst/>
          </a:prstGeom>
          <a:noFill/>
        </p:spPr>
        <p:txBody>
          <a:bodyPr wrap="square" rtlCol="0">
            <a:spAutoFit/>
          </a:bodyPr>
          <a:lstStyle/>
          <a:p>
            <a:pPr algn="ctr"/>
            <a:r>
              <a:rPr lang="es-MX" sz="1600" b="1" dirty="0" smtClean="0">
                <a:solidFill>
                  <a:schemeClr val="accent6">
                    <a:lumMod val="50000"/>
                  </a:schemeClr>
                </a:solidFill>
              </a:rPr>
              <a:t>Distribución de la documentación y materiales electorales</a:t>
            </a:r>
            <a:endParaRPr lang="es-MX" sz="1600" b="1" dirty="0">
              <a:solidFill>
                <a:schemeClr val="accent6">
                  <a:lumMod val="50000"/>
                </a:schemeClr>
              </a:solidFill>
            </a:endParaRPr>
          </a:p>
        </p:txBody>
      </p:sp>
      <p:sp>
        <p:nvSpPr>
          <p:cNvPr id="18" name="CuadroTexto 17"/>
          <p:cNvSpPr txBox="1"/>
          <p:nvPr/>
        </p:nvSpPr>
        <p:spPr>
          <a:xfrm>
            <a:off x="4627817" y="2294984"/>
            <a:ext cx="3941151" cy="830997"/>
          </a:xfrm>
          <a:prstGeom prst="rect">
            <a:avLst/>
          </a:prstGeom>
          <a:noFill/>
        </p:spPr>
        <p:txBody>
          <a:bodyPr wrap="square" rtlCol="0">
            <a:spAutoFit/>
          </a:bodyPr>
          <a:lstStyle/>
          <a:p>
            <a:pPr marL="176213" indent="-176213" algn="just">
              <a:buClr>
                <a:schemeClr val="accent6">
                  <a:lumMod val="50000"/>
                </a:schemeClr>
              </a:buClr>
              <a:buFont typeface="Wingdings" panose="05000000000000000000" pitchFamily="2" charset="2"/>
              <a:buChar char="§"/>
            </a:pPr>
            <a:r>
              <a:rPr lang="es-MX" sz="1200" dirty="0" smtClean="0"/>
              <a:t>Llevar a cabo la integración de las cajas paquete electoral.</a:t>
            </a:r>
          </a:p>
          <a:p>
            <a:pPr marL="176213" indent="-176213" algn="just">
              <a:buClr>
                <a:schemeClr val="accent6">
                  <a:lumMod val="50000"/>
                </a:schemeClr>
              </a:buClr>
              <a:buFont typeface="Wingdings" panose="05000000000000000000" pitchFamily="2" charset="2"/>
              <a:buChar char="§"/>
            </a:pPr>
            <a:r>
              <a:rPr lang="es-MX" sz="1200" dirty="0" smtClean="0"/>
              <a:t>Entregar la documentación y materiales electorales de la elección a las y los PMDC de su ARE, recabando el recibo correspondiente en el que conste su entrega.</a:t>
            </a:r>
            <a:endParaRPr lang="es-MX" sz="1200" dirty="0"/>
          </a:p>
        </p:txBody>
      </p:sp>
      <p:sp>
        <p:nvSpPr>
          <p:cNvPr id="19" name="Flecha doblada hacia arriba 18"/>
          <p:cNvSpPr/>
          <p:nvPr/>
        </p:nvSpPr>
        <p:spPr>
          <a:xfrm rot="5400000">
            <a:off x="2206839" y="3230003"/>
            <a:ext cx="972739" cy="934171"/>
          </a:xfrm>
          <a:prstGeom prst="bentUp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Rectángulo redondeado 19"/>
          <p:cNvSpPr/>
          <p:nvPr/>
        </p:nvSpPr>
        <p:spPr>
          <a:xfrm>
            <a:off x="3160294" y="3369883"/>
            <a:ext cx="2600324" cy="1132389"/>
          </a:xfrm>
          <a:prstGeom prst="roundRect">
            <a:avLst/>
          </a:prstGeom>
          <a:solidFill>
            <a:srgbClr val="C4BB9C"/>
          </a:solidFill>
          <a:ln>
            <a:solidFill>
              <a:srgbClr val="C4B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3235484" y="3410355"/>
            <a:ext cx="2525134" cy="1077218"/>
          </a:xfrm>
          <a:prstGeom prst="rect">
            <a:avLst/>
          </a:prstGeom>
          <a:noFill/>
        </p:spPr>
        <p:txBody>
          <a:bodyPr wrap="square" rtlCol="0">
            <a:spAutoFit/>
          </a:bodyPr>
          <a:lstStyle/>
          <a:p>
            <a:pPr algn="ctr"/>
            <a:r>
              <a:rPr lang="es-MX" sz="1600" b="1" dirty="0" smtClean="0">
                <a:solidFill>
                  <a:srgbClr val="663300"/>
                </a:solidFill>
              </a:rPr>
              <a:t>Recepción y depósito de la documentación y los materiales electorales de las elecciones</a:t>
            </a:r>
            <a:endParaRPr lang="es-MX" sz="1600" b="1" dirty="0">
              <a:solidFill>
                <a:srgbClr val="663300"/>
              </a:solidFill>
            </a:endParaRPr>
          </a:p>
        </p:txBody>
      </p:sp>
      <p:sp>
        <p:nvSpPr>
          <p:cNvPr id="24" name="CuadroTexto 23"/>
          <p:cNvSpPr txBox="1"/>
          <p:nvPr/>
        </p:nvSpPr>
        <p:spPr>
          <a:xfrm>
            <a:off x="5793604" y="3445364"/>
            <a:ext cx="2805864" cy="830997"/>
          </a:xfrm>
          <a:prstGeom prst="rect">
            <a:avLst/>
          </a:prstGeom>
          <a:noFill/>
        </p:spPr>
        <p:txBody>
          <a:bodyPr wrap="square" rtlCol="0">
            <a:spAutoFit/>
          </a:bodyPr>
          <a:lstStyle/>
          <a:p>
            <a:pPr marL="176213" indent="-176213" algn="just">
              <a:buClr>
                <a:srgbClr val="663300"/>
              </a:buClr>
              <a:buFont typeface="Wingdings" panose="05000000000000000000" pitchFamily="2" charset="2"/>
              <a:buChar char="§"/>
            </a:pPr>
            <a:r>
              <a:rPr lang="es-MX" sz="1200" dirty="0" smtClean="0"/>
              <a:t>Auxiliar, si se requiere, en la recepción y depósito en bodega de la documentación y materiales electorales de las elecciones locales.</a:t>
            </a:r>
            <a:endParaRPr lang="es-MX" sz="1200" dirty="0"/>
          </a:p>
        </p:txBody>
      </p:sp>
      <p:sp>
        <p:nvSpPr>
          <p:cNvPr id="25" name="Rectángulo redondeado 24"/>
          <p:cNvSpPr/>
          <p:nvPr/>
        </p:nvSpPr>
        <p:spPr>
          <a:xfrm>
            <a:off x="4512600" y="4675166"/>
            <a:ext cx="2385504" cy="1046078"/>
          </a:xfrm>
          <a:prstGeom prst="roundRect">
            <a:avLst/>
          </a:prstGeom>
          <a:solidFill>
            <a:srgbClr val="D298B0"/>
          </a:solidFill>
          <a:ln>
            <a:solidFill>
              <a:srgbClr val="D29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CuadroTexto 25"/>
          <p:cNvSpPr txBox="1"/>
          <p:nvPr/>
        </p:nvSpPr>
        <p:spPr>
          <a:xfrm>
            <a:off x="4528641" y="4756743"/>
            <a:ext cx="2369463" cy="830997"/>
          </a:xfrm>
          <a:prstGeom prst="rect">
            <a:avLst/>
          </a:prstGeom>
          <a:noFill/>
        </p:spPr>
        <p:txBody>
          <a:bodyPr wrap="square" rtlCol="0">
            <a:spAutoFit/>
          </a:bodyPr>
          <a:lstStyle/>
          <a:p>
            <a:pPr algn="ctr"/>
            <a:r>
              <a:rPr lang="es-MX" sz="1600" b="1" dirty="0" smtClean="0">
                <a:solidFill>
                  <a:srgbClr val="9C3866"/>
                </a:solidFill>
              </a:rPr>
              <a:t>Programa de Resultados Electorales Preliminares (PREP-CASILLA)</a:t>
            </a:r>
            <a:endParaRPr lang="es-MX" sz="1600" b="1" dirty="0">
              <a:solidFill>
                <a:srgbClr val="9C3866"/>
              </a:solidFill>
            </a:endParaRPr>
          </a:p>
        </p:txBody>
      </p:sp>
      <p:sp>
        <p:nvSpPr>
          <p:cNvPr id="27" name="CuadroTexto 26"/>
          <p:cNvSpPr txBox="1"/>
          <p:nvPr/>
        </p:nvSpPr>
        <p:spPr>
          <a:xfrm>
            <a:off x="4883727" y="5744130"/>
            <a:ext cx="3368842" cy="900246"/>
          </a:xfrm>
          <a:prstGeom prst="rect">
            <a:avLst/>
          </a:prstGeom>
          <a:noFill/>
        </p:spPr>
        <p:txBody>
          <a:bodyPr wrap="square" rtlCol="0">
            <a:spAutoFit/>
          </a:bodyPr>
          <a:lstStyle/>
          <a:p>
            <a:pPr marL="176213" indent="-176213" algn="just">
              <a:buClr>
                <a:srgbClr val="9C3866"/>
              </a:buClr>
              <a:buFont typeface="Wingdings" panose="05000000000000000000" pitchFamily="2" charset="2"/>
              <a:buChar char="§"/>
            </a:pPr>
            <a:r>
              <a:rPr lang="es-MX" sz="1050" dirty="0" smtClean="0"/>
              <a:t>Participar en los curos de capacitación para la operación del PREP-Casilla bajo las modalidades, fechas y sedes que determinen los OPL encargados de la implementación y operación del PREP en coordinación con las Juntas Ejecutivas del INE.</a:t>
            </a:r>
            <a:endParaRPr lang="es-MX" sz="1050" dirty="0"/>
          </a:p>
        </p:txBody>
      </p:sp>
      <p:sp>
        <p:nvSpPr>
          <p:cNvPr id="28" name="Flecha doblada hacia arriba 27"/>
          <p:cNvSpPr/>
          <p:nvPr/>
        </p:nvSpPr>
        <p:spPr>
          <a:xfrm rot="5400000">
            <a:off x="3544596" y="4535888"/>
            <a:ext cx="972739" cy="934171"/>
          </a:xfrm>
          <a:prstGeom prst="bentUp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51328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p:cNvSpPr>
          <p:nvPr/>
        </p:nvSpPr>
        <p:spPr>
          <a:xfrm>
            <a:off x="572924" y="38541"/>
            <a:ext cx="8334375" cy="8499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smtClean="0">
                <a:solidFill>
                  <a:srgbClr val="9C3866"/>
                </a:solidFill>
                <a:latin typeface="+mn-lt"/>
              </a:rPr>
              <a:t>ACTIVIDADES DEL CAE LOCAL PREVIAS A LA </a:t>
            </a:r>
            <a:r>
              <a:rPr lang="es-ES" sz="2400" b="1" i="1" dirty="0" smtClean="0">
                <a:solidFill>
                  <a:srgbClr val="9C3866"/>
                </a:solidFill>
                <a:latin typeface="+mn-lt"/>
              </a:rPr>
              <a:t>JORNADA ELECTORAL</a:t>
            </a:r>
            <a:endParaRPr lang="es-ES" sz="2400" b="1" i="1" dirty="0">
              <a:solidFill>
                <a:srgbClr val="9C3866"/>
              </a:solidFill>
              <a:latin typeface="+mn-lt"/>
            </a:endParaRPr>
          </a:p>
        </p:txBody>
      </p:sp>
      <p:sp>
        <p:nvSpPr>
          <p:cNvPr id="10" name="Redondear rectángulo de esquina diagonal 9"/>
          <p:cNvSpPr/>
          <p:nvPr/>
        </p:nvSpPr>
        <p:spPr>
          <a:xfrm>
            <a:off x="485388" y="134700"/>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Redondear rectángulo de esquina diagonal 10"/>
          <p:cNvSpPr/>
          <p:nvPr/>
        </p:nvSpPr>
        <p:spPr>
          <a:xfrm>
            <a:off x="443571" y="134700"/>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número de diapositiva 1"/>
          <p:cNvSpPr>
            <a:spLocks noGrp="1"/>
          </p:cNvSpPr>
          <p:nvPr>
            <p:ph type="sldNum" sz="quarter" idx="12"/>
          </p:nvPr>
        </p:nvSpPr>
        <p:spPr/>
        <p:txBody>
          <a:bodyPr/>
          <a:lstStyle/>
          <a:p>
            <a:fld id="{01DCEC54-42B0-43A0-B425-471A514466C7}" type="slidenum">
              <a:rPr lang="es-MX" smtClean="0"/>
              <a:t>93</a:t>
            </a:fld>
            <a:endParaRPr lang="es-MX" dirty="0"/>
          </a:p>
        </p:txBody>
      </p:sp>
      <p:sp>
        <p:nvSpPr>
          <p:cNvPr id="4" name="Título 3"/>
          <p:cNvSpPr>
            <a:spLocks noGrp="1"/>
          </p:cNvSpPr>
          <p:nvPr>
            <p:ph type="title"/>
          </p:nvPr>
        </p:nvSpPr>
        <p:spPr>
          <a:xfrm>
            <a:off x="597466" y="-725949"/>
            <a:ext cx="7886700" cy="1325563"/>
          </a:xfrm>
        </p:spPr>
        <p:txBody>
          <a:bodyPr/>
          <a:lstStyle/>
          <a:p>
            <a:pPr rtl="0" eaLnBrk="1" latinLnBrk="0" hangingPunct="1"/>
            <a:r>
              <a:rPr lang="es-ES" sz="2300" kern="1200" dirty="0" smtClean="0">
                <a:solidFill>
                  <a:srgbClr val="3E5D6F"/>
                </a:solidFill>
                <a:effectLst/>
                <a:latin typeface="Calibri" panose="020F0502020204030204" pitchFamily="34" charset="0"/>
                <a:ea typeface="+mn-ea"/>
                <a:cs typeface="+mn-cs"/>
              </a:rPr>
              <a:t>ACTIVIDADES DEL CAE LOCAL PREVIAS A LA </a:t>
            </a:r>
            <a:r>
              <a:rPr lang="es-ES" sz="2300" b="1" i="1" kern="1200" dirty="0" smtClean="0">
                <a:solidFill>
                  <a:srgbClr val="3E5D6F"/>
                </a:solidFill>
                <a:effectLst/>
                <a:latin typeface="Calibri" panose="020F0502020204030204" pitchFamily="34" charset="0"/>
                <a:ea typeface="+mn-ea"/>
                <a:cs typeface="+mn-cs"/>
              </a:rPr>
              <a:t>JORNADA ELECTORAL</a:t>
            </a:r>
            <a:endParaRPr lang="es-MX" dirty="0" smtClean="0">
              <a:effectLst/>
            </a:endParaRPr>
          </a:p>
          <a:p>
            <a:endParaRPr lang="es-MX" dirty="0"/>
          </a:p>
        </p:txBody>
      </p:sp>
      <p:grpSp>
        <p:nvGrpSpPr>
          <p:cNvPr id="3" name="Grupo 2"/>
          <p:cNvGrpSpPr/>
          <p:nvPr/>
        </p:nvGrpSpPr>
        <p:grpSpPr>
          <a:xfrm>
            <a:off x="339599" y="1071170"/>
            <a:ext cx="8369479" cy="5285181"/>
            <a:chOff x="224220" y="985609"/>
            <a:chExt cx="8369479" cy="5285181"/>
          </a:xfrm>
        </p:grpSpPr>
        <p:sp>
          <p:nvSpPr>
            <p:cNvPr id="12" name="Rectángulo redondeado 11"/>
            <p:cNvSpPr/>
            <p:nvPr/>
          </p:nvSpPr>
          <p:spPr>
            <a:xfrm>
              <a:off x="224220" y="1156552"/>
              <a:ext cx="1889961" cy="974717"/>
            </a:xfrm>
            <a:prstGeom prst="roundRect">
              <a:avLst/>
            </a:prstGeom>
            <a:solidFill>
              <a:srgbClr val="67A3D5"/>
            </a:solidFill>
            <a:ln>
              <a:solidFill>
                <a:srgbClr val="67A3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p:cNvSpPr txBox="1"/>
            <p:nvPr/>
          </p:nvSpPr>
          <p:spPr>
            <a:xfrm>
              <a:off x="277824" y="1204357"/>
              <a:ext cx="1836357" cy="954107"/>
            </a:xfrm>
            <a:prstGeom prst="rect">
              <a:avLst/>
            </a:prstGeom>
            <a:noFill/>
          </p:spPr>
          <p:txBody>
            <a:bodyPr wrap="square" rtlCol="0">
              <a:spAutoFit/>
            </a:bodyPr>
            <a:lstStyle/>
            <a:p>
              <a:pPr algn="ctr"/>
              <a:r>
                <a:rPr lang="es-MX" sz="1400" b="1" dirty="0" smtClean="0">
                  <a:solidFill>
                    <a:schemeClr val="bg1"/>
                  </a:solidFill>
                </a:rPr>
                <a:t>Programa de Resultados Electorales Preliminares (PREPET-CASILLA)</a:t>
              </a:r>
              <a:endParaRPr lang="es-MX" sz="1400" b="1" dirty="0">
                <a:solidFill>
                  <a:schemeClr val="bg1"/>
                </a:solidFill>
              </a:endParaRPr>
            </a:p>
          </p:txBody>
        </p:sp>
        <p:sp>
          <p:nvSpPr>
            <p:cNvPr id="14" name="CuadroTexto 13"/>
            <p:cNvSpPr txBox="1"/>
            <p:nvPr/>
          </p:nvSpPr>
          <p:spPr>
            <a:xfrm>
              <a:off x="2146981" y="985609"/>
              <a:ext cx="4511561" cy="1384995"/>
            </a:xfrm>
            <a:prstGeom prst="rect">
              <a:avLst/>
            </a:prstGeom>
            <a:noFill/>
          </p:spPr>
          <p:txBody>
            <a:bodyPr wrap="square" rtlCol="0">
              <a:spAutoFit/>
            </a:bodyPr>
            <a:lstStyle/>
            <a:p>
              <a:pPr marL="176213" indent="-176213" algn="just">
                <a:buClr>
                  <a:schemeClr val="accent5">
                    <a:lumMod val="75000"/>
                  </a:schemeClr>
                </a:buClr>
                <a:buFont typeface="Wingdings" panose="05000000000000000000" pitchFamily="2" charset="2"/>
                <a:buChar char="§"/>
              </a:pPr>
              <a:r>
                <a:rPr lang="es-MX" sz="1050" dirty="0" smtClean="0"/>
                <a:t>Participar en todos los ejercicios y simulacros, a fin de familiarizarse con todas las actividades encomendadas, para la correcta ejecución de los procedimientos relacionados con la operación del PREP Local.</a:t>
              </a:r>
            </a:p>
            <a:p>
              <a:pPr marL="176213" indent="-176213" algn="just">
                <a:buClr>
                  <a:schemeClr val="accent5">
                    <a:lumMod val="75000"/>
                  </a:schemeClr>
                </a:buClr>
                <a:buFont typeface="Wingdings" panose="05000000000000000000" pitchFamily="2" charset="2"/>
                <a:buChar char="§"/>
              </a:pPr>
              <a:r>
                <a:rPr lang="es-MX" sz="1050" dirty="0" smtClean="0"/>
                <a:t>Transmitir las imágenes y los resultados del Acta Escrutinio y Cómputo de las casillas asignadas durante los ejercicios y simulacros.</a:t>
              </a:r>
            </a:p>
            <a:p>
              <a:pPr marL="176213" indent="-176213" algn="just">
                <a:buClr>
                  <a:schemeClr val="accent5">
                    <a:lumMod val="75000"/>
                  </a:schemeClr>
                </a:buClr>
                <a:buFont typeface="Wingdings" panose="05000000000000000000" pitchFamily="2" charset="2"/>
                <a:buChar char="§"/>
              </a:pPr>
              <a:r>
                <a:rPr lang="es-MX" sz="1050" dirty="0" smtClean="0"/>
                <a:t>Cumplir con todos los procedimientos en los tiempos establecidos para la adecuada realización de los ejercicios y simulacros de operaciones del PREP Local.</a:t>
              </a:r>
              <a:endParaRPr lang="es-MX" sz="1050" dirty="0"/>
            </a:p>
          </p:txBody>
        </p:sp>
        <p:sp>
          <p:nvSpPr>
            <p:cNvPr id="15" name="Flecha doblada hacia arriba 14"/>
            <p:cNvSpPr/>
            <p:nvPr/>
          </p:nvSpPr>
          <p:spPr>
            <a:xfrm rot="5400000">
              <a:off x="1081583" y="2085013"/>
              <a:ext cx="1152000" cy="1260000"/>
            </a:xfrm>
            <a:prstGeom prst="bentUp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redondeado 15"/>
            <p:cNvSpPr/>
            <p:nvPr/>
          </p:nvSpPr>
          <p:spPr>
            <a:xfrm>
              <a:off x="2311103" y="2467706"/>
              <a:ext cx="2289375" cy="1046078"/>
            </a:xfrm>
            <a:prstGeom prst="roundRect">
              <a:avLst/>
            </a:prstGeom>
            <a:solidFill>
              <a:srgbClr val="A9D18E"/>
            </a:solidFill>
            <a:ln>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CuadroTexto 16"/>
            <p:cNvSpPr txBox="1"/>
            <p:nvPr/>
          </p:nvSpPr>
          <p:spPr>
            <a:xfrm>
              <a:off x="2329810" y="2612690"/>
              <a:ext cx="2270668" cy="830997"/>
            </a:xfrm>
            <a:prstGeom prst="rect">
              <a:avLst/>
            </a:prstGeom>
            <a:noFill/>
          </p:spPr>
          <p:txBody>
            <a:bodyPr wrap="square" rtlCol="0">
              <a:spAutoFit/>
            </a:bodyPr>
            <a:lstStyle/>
            <a:p>
              <a:pPr algn="ctr"/>
              <a:r>
                <a:rPr lang="es-MX" sz="1600" b="1" dirty="0" smtClean="0">
                  <a:solidFill>
                    <a:schemeClr val="accent6">
                      <a:lumMod val="50000"/>
                    </a:schemeClr>
                  </a:solidFill>
                </a:rPr>
                <a:t>Mecanismos de </a:t>
              </a:r>
            </a:p>
            <a:p>
              <a:pPr algn="ctr"/>
              <a:r>
                <a:rPr lang="es-MX" sz="1600" b="1" dirty="0" smtClean="0">
                  <a:solidFill>
                    <a:schemeClr val="accent6">
                      <a:lumMod val="50000"/>
                    </a:schemeClr>
                  </a:solidFill>
                </a:rPr>
                <a:t>recolección</a:t>
              </a:r>
            </a:p>
            <a:p>
              <a:pPr algn="ctr"/>
              <a:endParaRPr lang="es-MX" sz="1600" b="1" dirty="0">
                <a:solidFill>
                  <a:schemeClr val="accent6">
                    <a:lumMod val="50000"/>
                  </a:schemeClr>
                </a:solidFill>
              </a:endParaRPr>
            </a:p>
          </p:txBody>
        </p:sp>
        <p:sp>
          <p:nvSpPr>
            <p:cNvPr id="18" name="CuadroTexto 17"/>
            <p:cNvSpPr txBox="1"/>
            <p:nvPr/>
          </p:nvSpPr>
          <p:spPr>
            <a:xfrm>
              <a:off x="4662464" y="2499419"/>
              <a:ext cx="3200730" cy="1015663"/>
            </a:xfrm>
            <a:prstGeom prst="rect">
              <a:avLst/>
            </a:prstGeom>
            <a:noFill/>
          </p:spPr>
          <p:txBody>
            <a:bodyPr wrap="square" rtlCol="0">
              <a:spAutoFit/>
            </a:bodyPr>
            <a:lstStyle/>
            <a:p>
              <a:pPr marL="176213" indent="-176213" algn="just">
                <a:buClr>
                  <a:schemeClr val="accent6">
                    <a:lumMod val="50000"/>
                  </a:schemeClr>
                </a:buClr>
                <a:buFont typeface="Wingdings" panose="05000000000000000000" pitchFamily="2" charset="2"/>
                <a:buChar char="§"/>
              </a:pPr>
              <a:r>
                <a:rPr lang="es-MX" sz="1200" dirty="0" smtClean="0"/>
                <a:t>Participar en los cursos de capacitación para la operación de los mecanismos de recolección bajo las modalidades, fechas y sedes que acuerden las juntas ejecutivas del INE y los órganos del OPL.</a:t>
              </a:r>
              <a:endParaRPr lang="es-MX" sz="1200" dirty="0"/>
            </a:p>
          </p:txBody>
        </p:sp>
        <p:sp>
          <p:nvSpPr>
            <p:cNvPr id="25" name="Rectángulo redondeado 24"/>
            <p:cNvSpPr/>
            <p:nvPr/>
          </p:nvSpPr>
          <p:spPr>
            <a:xfrm>
              <a:off x="3912826" y="3802194"/>
              <a:ext cx="2385504" cy="1046078"/>
            </a:xfrm>
            <a:prstGeom prst="roundRect">
              <a:avLst/>
            </a:prstGeom>
            <a:solidFill>
              <a:srgbClr val="D298B0"/>
            </a:solidFill>
            <a:ln>
              <a:solidFill>
                <a:srgbClr val="D29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CuadroTexto 25"/>
            <p:cNvSpPr txBox="1"/>
            <p:nvPr/>
          </p:nvSpPr>
          <p:spPr>
            <a:xfrm>
              <a:off x="3928867" y="4032845"/>
              <a:ext cx="2369463" cy="584775"/>
            </a:xfrm>
            <a:prstGeom prst="rect">
              <a:avLst/>
            </a:prstGeom>
            <a:noFill/>
          </p:spPr>
          <p:txBody>
            <a:bodyPr wrap="square" rtlCol="0">
              <a:spAutoFit/>
            </a:bodyPr>
            <a:lstStyle/>
            <a:p>
              <a:pPr algn="ctr"/>
              <a:r>
                <a:rPr lang="es-MX" sz="1600" b="1" dirty="0" smtClean="0">
                  <a:solidFill>
                    <a:srgbClr val="9C3866"/>
                  </a:solidFill>
                </a:rPr>
                <a:t>Cómputos distritales o municipales</a:t>
              </a:r>
              <a:endParaRPr lang="es-MX" sz="1600" b="1" dirty="0">
                <a:solidFill>
                  <a:srgbClr val="9C3866"/>
                </a:solidFill>
              </a:endParaRPr>
            </a:p>
          </p:txBody>
        </p:sp>
        <p:sp>
          <p:nvSpPr>
            <p:cNvPr id="27" name="CuadroTexto 26"/>
            <p:cNvSpPr txBox="1"/>
            <p:nvPr/>
          </p:nvSpPr>
          <p:spPr>
            <a:xfrm>
              <a:off x="3912826" y="5047378"/>
              <a:ext cx="2909838" cy="1223412"/>
            </a:xfrm>
            <a:prstGeom prst="rect">
              <a:avLst/>
            </a:prstGeom>
            <a:noFill/>
          </p:spPr>
          <p:txBody>
            <a:bodyPr wrap="square" rtlCol="0">
              <a:spAutoFit/>
            </a:bodyPr>
            <a:lstStyle/>
            <a:p>
              <a:pPr marL="176213" indent="-176213" algn="just">
                <a:buClr>
                  <a:srgbClr val="9C3866"/>
                </a:buClr>
                <a:buFont typeface="Wingdings" panose="05000000000000000000" pitchFamily="2" charset="2"/>
                <a:buChar char="§"/>
              </a:pPr>
              <a:r>
                <a:rPr lang="es-MX" sz="1050" dirty="0" smtClean="0"/>
                <a:t>Participar en los curos de capacitación impartidos por el órgano local, para adquirir las competencias necesarias para llevar a cabo las actividades relativas al recuento de votos en los grupos de trabajo, demás actividades auxiliares a su cargo durante la sesión de cómputo de las elecciones locales.</a:t>
              </a:r>
              <a:endParaRPr lang="es-MX" sz="1050" dirty="0"/>
            </a:p>
          </p:txBody>
        </p:sp>
        <p:grpSp>
          <p:nvGrpSpPr>
            <p:cNvPr id="29" name="Grupo 28"/>
            <p:cNvGrpSpPr/>
            <p:nvPr/>
          </p:nvGrpSpPr>
          <p:grpSpPr>
            <a:xfrm>
              <a:off x="7091969" y="1017322"/>
              <a:ext cx="1423381" cy="1180158"/>
              <a:chOff x="418023" y="2207434"/>
              <a:chExt cx="1201661" cy="1464025"/>
            </a:xfrm>
          </p:grpSpPr>
          <p:pic>
            <p:nvPicPr>
              <p:cNvPr id="30" name="Picture 4" descr="Resultado de imagen para conteo rapido 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23" y="3176150"/>
                <a:ext cx="1201661" cy="49530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Resultado de imagen para foto con celul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442" y="2207434"/>
                <a:ext cx="839223" cy="839223"/>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Flecha doblada hacia arriba 31"/>
            <p:cNvSpPr/>
            <p:nvPr/>
          </p:nvSpPr>
          <p:spPr>
            <a:xfrm rot="5400000">
              <a:off x="2706826" y="3469022"/>
              <a:ext cx="1152000" cy="1260000"/>
            </a:xfrm>
            <a:prstGeom prst="bentUp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33" name="Grupo 32"/>
            <p:cNvGrpSpPr/>
            <p:nvPr/>
          </p:nvGrpSpPr>
          <p:grpSpPr>
            <a:xfrm>
              <a:off x="6873351" y="3960191"/>
              <a:ext cx="1720348" cy="1149803"/>
              <a:chOff x="2625378" y="3969381"/>
              <a:chExt cx="2667092" cy="1065634"/>
            </a:xfrm>
          </p:grpSpPr>
          <p:grpSp>
            <p:nvGrpSpPr>
              <p:cNvPr id="34" name="Grupo 33"/>
              <p:cNvGrpSpPr/>
              <p:nvPr/>
            </p:nvGrpSpPr>
            <p:grpSpPr>
              <a:xfrm>
                <a:off x="3635196" y="3969381"/>
                <a:ext cx="1657274" cy="853267"/>
                <a:chOff x="-252855" y="705699"/>
                <a:chExt cx="8996805" cy="4632111"/>
              </a:xfrm>
            </p:grpSpPr>
            <p:pic>
              <p:nvPicPr>
                <p:cNvPr id="36" name="4 Imagen"/>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9977" t="41235" b="10607"/>
                <a:stretch/>
              </p:blipFill>
              <p:spPr>
                <a:xfrm>
                  <a:off x="-252855" y="705699"/>
                  <a:ext cx="8996805" cy="4632111"/>
                </a:xfrm>
                <a:prstGeom prst="rect">
                  <a:avLst/>
                </a:prstGeom>
              </p:spPr>
            </p:pic>
            <p:sp>
              <p:nvSpPr>
                <p:cNvPr id="37" name="5 Rectángulo"/>
                <p:cNvSpPr/>
                <p:nvPr/>
              </p:nvSpPr>
              <p:spPr>
                <a:xfrm>
                  <a:off x="1389156" y="2155436"/>
                  <a:ext cx="2825223" cy="12181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1500" dirty="0">
                    <a:solidFill>
                      <a:prstClr val="white"/>
                    </a:solidFill>
                    <a:latin typeface="Calibri" panose="020F0502020204030204"/>
                  </a:endParaRPr>
                </a:p>
              </p:txBody>
            </p:sp>
            <p:pic>
              <p:nvPicPr>
                <p:cNvPr id="38" name="Imagen 2" descr="Descripción: iepc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6715" y="1823512"/>
                  <a:ext cx="1583746" cy="12511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35" name="Imagen 34"/>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625378" y="3969381"/>
                <a:ext cx="931237" cy="1065634"/>
              </a:xfrm>
              <a:prstGeom prst="rect">
                <a:avLst/>
              </a:prstGeom>
            </p:spPr>
          </p:pic>
        </p:grpSp>
      </p:grpSp>
    </p:spTree>
    <p:extLst>
      <p:ext uri="{BB962C8B-B14F-4D97-AF65-F5344CB8AC3E}">
        <p14:creationId xmlns:p14="http://schemas.microsoft.com/office/powerpoint/2010/main" val="1907714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p:cNvSpPr>
          <p:nvPr/>
        </p:nvSpPr>
        <p:spPr>
          <a:xfrm>
            <a:off x="572924" y="82709"/>
            <a:ext cx="8334375" cy="8499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smtClean="0">
                <a:solidFill>
                  <a:srgbClr val="9C3866"/>
                </a:solidFill>
                <a:latin typeface="+mn-lt"/>
              </a:rPr>
              <a:t>ACTIVIDADES DEL CAE LOCAL PREVIAS A LA </a:t>
            </a:r>
            <a:r>
              <a:rPr lang="es-ES" sz="2400" b="1" i="1" dirty="0" smtClean="0">
                <a:solidFill>
                  <a:srgbClr val="9C3866"/>
                </a:solidFill>
                <a:latin typeface="+mn-lt"/>
              </a:rPr>
              <a:t>JORNADA ELECTORAL</a:t>
            </a:r>
            <a:endParaRPr lang="es-ES" sz="2400" b="1" i="1" dirty="0">
              <a:solidFill>
                <a:srgbClr val="9C3866"/>
              </a:solidFill>
              <a:latin typeface="+mn-lt"/>
            </a:endParaRPr>
          </a:p>
        </p:txBody>
      </p:sp>
      <p:sp>
        <p:nvSpPr>
          <p:cNvPr id="10" name="Redondear rectángulo de esquina diagonal 9"/>
          <p:cNvSpPr/>
          <p:nvPr/>
        </p:nvSpPr>
        <p:spPr>
          <a:xfrm>
            <a:off x="485388" y="134700"/>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Redondear rectángulo de esquina diagonal 10"/>
          <p:cNvSpPr/>
          <p:nvPr/>
        </p:nvSpPr>
        <p:spPr>
          <a:xfrm>
            <a:off x="443571" y="134700"/>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número de diapositiva 1"/>
          <p:cNvSpPr>
            <a:spLocks noGrp="1"/>
          </p:cNvSpPr>
          <p:nvPr>
            <p:ph type="sldNum" sz="quarter" idx="12"/>
          </p:nvPr>
        </p:nvSpPr>
        <p:spPr/>
        <p:txBody>
          <a:bodyPr/>
          <a:lstStyle/>
          <a:p>
            <a:fld id="{01DCEC54-42B0-43A0-B425-471A514466C7}" type="slidenum">
              <a:rPr lang="es-MX" smtClean="0"/>
              <a:t>94</a:t>
            </a:fld>
            <a:endParaRPr lang="es-MX" dirty="0"/>
          </a:p>
        </p:txBody>
      </p:sp>
      <p:sp>
        <p:nvSpPr>
          <p:cNvPr id="4" name="Título 3"/>
          <p:cNvSpPr>
            <a:spLocks noGrp="1"/>
          </p:cNvSpPr>
          <p:nvPr>
            <p:ph type="title"/>
          </p:nvPr>
        </p:nvSpPr>
        <p:spPr>
          <a:xfrm>
            <a:off x="597466" y="-725949"/>
            <a:ext cx="7886700" cy="1325563"/>
          </a:xfrm>
        </p:spPr>
        <p:txBody>
          <a:bodyPr/>
          <a:lstStyle/>
          <a:p>
            <a:pPr rtl="0" eaLnBrk="1" latinLnBrk="0" hangingPunct="1"/>
            <a:r>
              <a:rPr lang="es-ES" sz="2300" kern="1200" dirty="0" smtClean="0">
                <a:solidFill>
                  <a:srgbClr val="3E5D6F"/>
                </a:solidFill>
                <a:effectLst/>
                <a:latin typeface="Calibri" panose="020F0502020204030204" pitchFamily="34" charset="0"/>
                <a:ea typeface="+mn-ea"/>
                <a:cs typeface="+mn-cs"/>
              </a:rPr>
              <a:t>ACTIVIDADES DEL CAE LOCAL PREVIAS A LA </a:t>
            </a:r>
            <a:r>
              <a:rPr lang="es-ES" sz="2300" b="1" i="1" kern="1200" dirty="0" smtClean="0">
                <a:solidFill>
                  <a:srgbClr val="3E5D6F"/>
                </a:solidFill>
                <a:effectLst/>
                <a:latin typeface="Calibri" panose="020F0502020204030204" pitchFamily="34" charset="0"/>
                <a:ea typeface="+mn-ea"/>
                <a:cs typeface="+mn-cs"/>
              </a:rPr>
              <a:t>JORNADA ELECTORAL</a:t>
            </a:r>
            <a:endParaRPr lang="es-MX" dirty="0" smtClean="0">
              <a:effectLst/>
            </a:endParaRPr>
          </a:p>
          <a:p>
            <a:endParaRPr lang="es-MX" dirty="0"/>
          </a:p>
        </p:txBody>
      </p:sp>
      <p:grpSp>
        <p:nvGrpSpPr>
          <p:cNvPr id="21" name="Grupo 20"/>
          <p:cNvGrpSpPr/>
          <p:nvPr/>
        </p:nvGrpSpPr>
        <p:grpSpPr>
          <a:xfrm>
            <a:off x="264582" y="1168484"/>
            <a:ext cx="8250768" cy="4302784"/>
            <a:chOff x="264582" y="1168484"/>
            <a:chExt cx="8250768" cy="4302784"/>
          </a:xfrm>
        </p:grpSpPr>
        <p:sp>
          <p:nvSpPr>
            <p:cNvPr id="12" name="Rectángulo redondeado 11"/>
            <p:cNvSpPr/>
            <p:nvPr/>
          </p:nvSpPr>
          <p:spPr>
            <a:xfrm>
              <a:off x="427261" y="1564537"/>
              <a:ext cx="1889961" cy="974717"/>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p:cNvSpPr txBox="1"/>
            <p:nvPr/>
          </p:nvSpPr>
          <p:spPr>
            <a:xfrm>
              <a:off x="478601" y="1568594"/>
              <a:ext cx="1836357" cy="954107"/>
            </a:xfrm>
            <a:prstGeom prst="rect">
              <a:avLst/>
            </a:prstGeom>
            <a:noFill/>
          </p:spPr>
          <p:txBody>
            <a:bodyPr wrap="square" rtlCol="0">
              <a:spAutoFit/>
            </a:bodyPr>
            <a:lstStyle/>
            <a:p>
              <a:pPr algn="ctr"/>
              <a:r>
                <a:rPr lang="es-MX" sz="1400" b="1" dirty="0" smtClean="0">
                  <a:solidFill>
                    <a:schemeClr val="accent6">
                      <a:lumMod val="50000"/>
                    </a:schemeClr>
                  </a:solidFill>
                </a:rPr>
                <a:t>Programa de Resultados Electorales Preliminares </a:t>
              </a:r>
            </a:p>
            <a:p>
              <a:pPr algn="ctr"/>
              <a:r>
                <a:rPr lang="es-MX" sz="1400" b="1" dirty="0" smtClean="0">
                  <a:solidFill>
                    <a:schemeClr val="accent6">
                      <a:lumMod val="50000"/>
                    </a:schemeClr>
                  </a:solidFill>
                </a:rPr>
                <a:t>(PREPET-CASILLA)</a:t>
              </a:r>
              <a:endParaRPr lang="es-MX" sz="1400" b="1" dirty="0">
                <a:solidFill>
                  <a:schemeClr val="accent6">
                    <a:lumMod val="50000"/>
                  </a:schemeClr>
                </a:solidFill>
              </a:endParaRPr>
            </a:p>
          </p:txBody>
        </p:sp>
        <p:sp>
          <p:nvSpPr>
            <p:cNvPr id="14" name="CuadroTexto 13"/>
            <p:cNvSpPr txBox="1"/>
            <p:nvPr/>
          </p:nvSpPr>
          <p:spPr>
            <a:xfrm>
              <a:off x="2888984" y="1168484"/>
              <a:ext cx="5626366" cy="1938992"/>
            </a:xfrm>
            <a:prstGeom prst="rect">
              <a:avLst/>
            </a:prstGeom>
            <a:noFill/>
          </p:spPr>
          <p:txBody>
            <a:bodyPr wrap="square" rtlCol="0">
              <a:spAutoFit/>
            </a:bodyPr>
            <a:lstStyle/>
            <a:p>
              <a:pPr marL="176213" indent="-176213" algn="just">
                <a:buClr>
                  <a:schemeClr val="accent6">
                    <a:lumMod val="75000"/>
                  </a:schemeClr>
                </a:buClr>
                <a:buFont typeface="Wingdings" panose="05000000000000000000" pitchFamily="2" charset="2"/>
                <a:buChar char="§"/>
              </a:pPr>
              <a:r>
                <a:rPr lang="es-MX" sz="1200" b="1" dirty="0" smtClean="0">
                  <a:solidFill>
                    <a:schemeClr val="accent6">
                      <a:lumMod val="75000"/>
                    </a:schemeClr>
                  </a:solidFill>
                </a:rPr>
                <a:t>Cumplir con los procedimientos y actividades a realiza</a:t>
              </a:r>
              <a:r>
                <a:rPr lang="es-MX" sz="1200" dirty="0" smtClean="0"/>
                <a:t>r, establecidos en el Proceso Técnico Operativo del PREPET y en los materiales de capacitación que para tal efecto se emitan, para la correcta operación del Programa.</a:t>
              </a:r>
            </a:p>
            <a:p>
              <a:pPr algn="just">
                <a:buClr>
                  <a:schemeClr val="accent6">
                    <a:lumMod val="75000"/>
                  </a:schemeClr>
                </a:buClr>
              </a:pPr>
              <a:endParaRPr lang="es-MX" sz="800" dirty="0" smtClean="0"/>
            </a:p>
            <a:p>
              <a:pPr marL="176213" indent="-176213" algn="just">
                <a:buClr>
                  <a:schemeClr val="accent6">
                    <a:lumMod val="75000"/>
                  </a:schemeClr>
                </a:buClr>
                <a:buFont typeface="Wingdings" panose="05000000000000000000" pitchFamily="2" charset="2"/>
                <a:buChar char="§"/>
              </a:pPr>
              <a:r>
                <a:rPr lang="es-MX" sz="1200" b="1" dirty="0" smtClean="0">
                  <a:solidFill>
                    <a:schemeClr val="accent6">
                      <a:lumMod val="75000"/>
                    </a:schemeClr>
                  </a:solidFill>
                </a:rPr>
                <a:t>Verificar que sea la primera copia de cada Acta de Escrutinio y Cómputo</a:t>
              </a:r>
              <a:r>
                <a:rPr lang="es-MX" sz="1200" dirty="0" smtClean="0"/>
                <a:t>, identificada como el Acta PREPET, la que se coloque en su bolsa correspondiente y que ésta se encuentre por fuera del paquete electoral, cuando las y los funcionarios de mesa directiva de casilla integren el paquete con la documentación electoral para su traslado y entrega al órgano electoral local responsable del cómputo de las elecciones. </a:t>
              </a:r>
              <a:endParaRPr lang="es-MX" sz="1200" dirty="0"/>
            </a:p>
          </p:txBody>
        </p:sp>
        <p:sp>
          <p:nvSpPr>
            <p:cNvPr id="16" name="Rectángulo redondeado 15"/>
            <p:cNvSpPr/>
            <p:nvPr/>
          </p:nvSpPr>
          <p:spPr>
            <a:xfrm>
              <a:off x="309241" y="3549720"/>
              <a:ext cx="2021629" cy="1046078"/>
            </a:xfrm>
            <a:prstGeom prst="roundRect">
              <a:avLst/>
            </a:prstGeom>
            <a:solidFill>
              <a:srgbClr val="00B7A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CuadroTexto 16"/>
            <p:cNvSpPr txBox="1"/>
            <p:nvPr/>
          </p:nvSpPr>
          <p:spPr>
            <a:xfrm>
              <a:off x="264582" y="3663761"/>
              <a:ext cx="2270668" cy="830997"/>
            </a:xfrm>
            <a:prstGeom prst="rect">
              <a:avLst/>
            </a:prstGeom>
            <a:noFill/>
          </p:spPr>
          <p:txBody>
            <a:bodyPr wrap="square" rtlCol="0">
              <a:spAutoFit/>
            </a:bodyPr>
            <a:lstStyle/>
            <a:p>
              <a:pPr algn="ctr"/>
              <a:r>
                <a:rPr lang="es-MX" sz="1600" b="1" dirty="0" smtClean="0">
                  <a:solidFill>
                    <a:schemeClr val="bg1"/>
                  </a:solidFill>
                </a:rPr>
                <a:t>Operación de los mecanismos de recolección</a:t>
              </a:r>
              <a:endParaRPr lang="es-MX" sz="1600" b="1" dirty="0">
                <a:solidFill>
                  <a:schemeClr val="bg1"/>
                </a:solidFill>
              </a:endParaRPr>
            </a:p>
          </p:txBody>
        </p:sp>
        <p:sp>
          <p:nvSpPr>
            <p:cNvPr id="18" name="CuadroTexto 17"/>
            <p:cNvSpPr txBox="1"/>
            <p:nvPr/>
          </p:nvSpPr>
          <p:spPr>
            <a:xfrm>
              <a:off x="2874945" y="3286054"/>
              <a:ext cx="5609221" cy="2185214"/>
            </a:xfrm>
            <a:prstGeom prst="rect">
              <a:avLst/>
            </a:prstGeom>
            <a:noFill/>
          </p:spPr>
          <p:txBody>
            <a:bodyPr wrap="square" rtlCol="0">
              <a:spAutoFit/>
            </a:bodyPr>
            <a:lstStyle/>
            <a:p>
              <a:pPr marL="176213" indent="-176213" algn="just">
                <a:buClr>
                  <a:srgbClr val="00B7A1"/>
                </a:buClr>
                <a:buFont typeface="Wingdings" panose="05000000000000000000" pitchFamily="2" charset="2"/>
                <a:buChar char="§"/>
              </a:pPr>
              <a:r>
                <a:rPr lang="es-MX" sz="1200" b="1" dirty="0" smtClean="0">
                  <a:solidFill>
                    <a:srgbClr val="00B7A1"/>
                  </a:solidFill>
                </a:rPr>
                <a:t>Trasladar o coordinar el traslado</a:t>
              </a:r>
              <a:r>
                <a:rPr lang="es-MX" sz="1200" dirty="0" smtClean="0"/>
                <a:t> de la o el funcionario de mesa directiva de casilla a la sede del órgano competente del OPL o al </a:t>
              </a:r>
              <a:r>
                <a:rPr lang="es-MX" sz="1200" dirty="0" err="1" smtClean="0"/>
                <a:t>CRyT</a:t>
              </a:r>
              <a:r>
                <a:rPr lang="es-MX" sz="1200" dirty="0" smtClean="0"/>
                <a:t>, para que hagan entrega de los paquetes con la documentación electoral de la elección local en su ARE.</a:t>
              </a:r>
            </a:p>
            <a:p>
              <a:pPr marL="176213" indent="-176213" algn="just">
                <a:buClr>
                  <a:srgbClr val="00B7A1"/>
                </a:buClr>
                <a:buFont typeface="Wingdings" panose="05000000000000000000" pitchFamily="2" charset="2"/>
                <a:buChar char="§"/>
              </a:pPr>
              <a:endParaRPr lang="es-MX" sz="800" dirty="0" smtClean="0"/>
            </a:p>
            <a:p>
              <a:pPr marL="176213" indent="-176213" algn="just">
                <a:buClr>
                  <a:srgbClr val="00B7A1"/>
                </a:buClr>
                <a:buFont typeface="Wingdings" panose="05000000000000000000" pitchFamily="2" charset="2"/>
                <a:buChar char="§"/>
              </a:pPr>
              <a:r>
                <a:rPr lang="es-MX" sz="1200" b="1" dirty="0" smtClean="0">
                  <a:solidFill>
                    <a:srgbClr val="00B7A1"/>
                  </a:solidFill>
                </a:rPr>
                <a:t>Participar en el </a:t>
              </a:r>
              <a:r>
                <a:rPr lang="es-MX" sz="1200" b="1" dirty="0" err="1" smtClean="0">
                  <a:solidFill>
                    <a:srgbClr val="00B7A1"/>
                  </a:solidFill>
                </a:rPr>
                <a:t>CRyT</a:t>
              </a:r>
              <a:r>
                <a:rPr lang="es-MX" sz="1200" b="1" dirty="0" smtClean="0">
                  <a:solidFill>
                    <a:srgbClr val="00B7A1"/>
                  </a:solidFill>
                </a:rPr>
                <a:t> Fijo o itinerante asignado</a:t>
              </a:r>
              <a:r>
                <a:rPr lang="es-MX" sz="1200" dirty="0" smtClean="0"/>
                <a:t>, recibiendo de la o el PMDC o funcionario/a designado, el paquete con la documentación electoral con los resultados de la elección de las casillas, a fin de que sea trasladado al órgano electoral correspondiente del OPL en su ARE.</a:t>
              </a:r>
            </a:p>
            <a:p>
              <a:pPr marL="176213" indent="-176213" algn="just">
                <a:buClr>
                  <a:srgbClr val="00B7A1"/>
                </a:buClr>
                <a:buFont typeface="Wingdings" panose="05000000000000000000" pitchFamily="2" charset="2"/>
                <a:buChar char="§"/>
              </a:pPr>
              <a:endParaRPr lang="es-MX" sz="800" dirty="0" smtClean="0"/>
            </a:p>
            <a:p>
              <a:pPr marL="176213" indent="-176213" algn="just">
                <a:buClr>
                  <a:srgbClr val="00B7A1"/>
                </a:buClr>
                <a:buFont typeface="Wingdings" panose="05000000000000000000" pitchFamily="2" charset="2"/>
                <a:buChar char="§"/>
              </a:pPr>
              <a:r>
                <a:rPr lang="es-MX" sz="1200" b="1" dirty="0" smtClean="0">
                  <a:solidFill>
                    <a:srgbClr val="00B7A1"/>
                  </a:solidFill>
                </a:rPr>
                <a:t>Clasificar y resguardar los paquetes electorales en el </a:t>
              </a:r>
              <a:r>
                <a:rPr lang="es-MX" sz="1200" b="1" dirty="0" err="1" smtClean="0">
                  <a:solidFill>
                    <a:srgbClr val="00B7A1"/>
                  </a:solidFill>
                </a:rPr>
                <a:t>CRyT</a:t>
              </a:r>
              <a:r>
                <a:rPr lang="es-MX" sz="1200" b="1" dirty="0" smtClean="0">
                  <a:solidFill>
                    <a:srgbClr val="00B7A1"/>
                  </a:solidFill>
                </a:rPr>
                <a:t> Fijo</a:t>
              </a:r>
              <a:r>
                <a:rPr lang="es-MX" sz="1200" dirty="0" smtClean="0"/>
                <a:t>, según la elección y órgano electoral local al que deberán de ser trasladados para su entrega en su ARE.</a:t>
              </a:r>
            </a:p>
            <a:p>
              <a:pPr marL="176213" indent="-176213" algn="just">
                <a:buClr>
                  <a:schemeClr val="accent6">
                    <a:lumMod val="50000"/>
                  </a:schemeClr>
                </a:buClr>
                <a:buFont typeface="Wingdings" panose="05000000000000000000" pitchFamily="2" charset="2"/>
                <a:buChar char="§"/>
              </a:pPr>
              <a:endParaRPr lang="es-MX" sz="1200" dirty="0" smtClean="0"/>
            </a:p>
          </p:txBody>
        </p:sp>
        <p:cxnSp>
          <p:nvCxnSpPr>
            <p:cNvPr id="6" name="Conector recto 5"/>
            <p:cNvCxnSpPr/>
            <p:nvPr/>
          </p:nvCxnSpPr>
          <p:spPr>
            <a:xfrm>
              <a:off x="2797792" y="1375304"/>
              <a:ext cx="13648" cy="1270703"/>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ector recto 38"/>
            <p:cNvCxnSpPr/>
            <p:nvPr/>
          </p:nvCxnSpPr>
          <p:spPr>
            <a:xfrm>
              <a:off x="2317222" y="1990781"/>
              <a:ext cx="50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Conector recto 39"/>
            <p:cNvCxnSpPr/>
            <p:nvPr/>
          </p:nvCxnSpPr>
          <p:spPr>
            <a:xfrm>
              <a:off x="2825088" y="3455988"/>
              <a:ext cx="13648" cy="1270703"/>
            </a:xfrm>
            <a:prstGeom prst="line">
              <a:avLst/>
            </a:prstGeom>
            <a:ln w="28575">
              <a:solidFill>
                <a:srgbClr val="00B7A1"/>
              </a:solidFill>
            </a:ln>
          </p:spPr>
          <p:style>
            <a:lnRef idx="1">
              <a:schemeClr val="accent1"/>
            </a:lnRef>
            <a:fillRef idx="0">
              <a:schemeClr val="accent1"/>
            </a:fillRef>
            <a:effectRef idx="0">
              <a:schemeClr val="accent1"/>
            </a:effectRef>
            <a:fontRef idx="minor">
              <a:schemeClr val="tx1"/>
            </a:fontRef>
          </p:style>
        </p:cxnSp>
        <p:cxnSp>
          <p:nvCxnSpPr>
            <p:cNvPr id="41" name="Conector recto 40"/>
            <p:cNvCxnSpPr/>
            <p:nvPr/>
          </p:nvCxnSpPr>
          <p:spPr>
            <a:xfrm>
              <a:off x="2344518" y="4071465"/>
              <a:ext cx="504000" cy="0"/>
            </a:xfrm>
            <a:prstGeom prst="line">
              <a:avLst/>
            </a:prstGeom>
            <a:ln w="28575">
              <a:solidFill>
                <a:srgbClr val="00B7A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3382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21"/>
          <p:cNvSpPr/>
          <p:nvPr/>
        </p:nvSpPr>
        <p:spPr>
          <a:xfrm>
            <a:off x="2529595" y="4945967"/>
            <a:ext cx="4900005" cy="1722844"/>
          </a:xfrm>
          <a:prstGeom prst="roundRect">
            <a:avLst/>
          </a:prstGeom>
          <a:solidFill>
            <a:schemeClr val="bg1"/>
          </a:solidFill>
          <a:ln>
            <a:solidFill>
              <a:srgbClr val="9C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ángulo redondeado 20"/>
          <p:cNvSpPr/>
          <p:nvPr/>
        </p:nvSpPr>
        <p:spPr>
          <a:xfrm>
            <a:off x="2515324" y="3706592"/>
            <a:ext cx="4900005" cy="1141542"/>
          </a:xfrm>
          <a:prstGeom prst="roundRect">
            <a:avLst/>
          </a:prstGeom>
          <a:solidFill>
            <a:schemeClr val="bg1"/>
          </a:solidFill>
          <a:ln>
            <a:solidFill>
              <a:srgbClr val="9C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Rectángulo redondeado 19"/>
          <p:cNvSpPr/>
          <p:nvPr/>
        </p:nvSpPr>
        <p:spPr>
          <a:xfrm>
            <a:off x="2449557" y="2263719"/>
            <a:ext cx="4900005" cy="1352938"/>
          </a:xfrm>
          <a:prstGeom prst="roundRect">
            <a:avLst/>
          </a:prstGeom>
          <a:solidFill>
            <a:schemeClr val="bg1"/>
          </a:solidFill>
          <a:ln>
            <a:solidFill>
              <a:srgbClr val="9C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Rectángulo redondeado 18"/>
          <p:cNvSpPr/>
          <p:nvPr/>
        </p:nvSpPr>
        <p:spPr>
          <a:xfrm>
            <a:off x="2497081" y="946565"/>
            <a:ext cx="4900005" cy="1141542"/>
          </a:xfrm>
          <a:prstGeom prst="roundRect">
            <a:avLst/>
          </a:prstGeom>
          <a:solidFill>
            <a:schemeClr val="bg1"/>
          </a:solidFill>
          <a:ln>
            <a:solidFill>
              <a:srgbClr val="9C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p:cNvPicPr>
            <a:picLocks noChangeAspect="1"/>
          </p:cNvPicPr>
          <p:nvPr/>
        </p:nvPicPr>
        <p:blipFill>
          <a:blip r:embed="rId2"/>
          <a:stretch>
            <a:fillRect/>
          </a:stretch>
        </p:blipFill>
        <p:spPr>
          <a:xfrm>
            <a:off x="493198" y="1084240"/>
            <a:ext cx="1292570" cy="13314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agen 4"/>
          <p:cNvPicPr>
            <a:picLocks noChangeAspect="1"/>
          </p:cNvPicPr>
          <p:nvPr/>
        </p:nvPicPr>
        <p:blipFill>
          <a:blip r:embed="rId3"/>
          <a:stretch>
            <a:fillRect/>
          </a:stretch>
        </p:blipFill>
        <p:spPr>
          <a:xfrm>
            <a:off x="445632" y="4848134"/>
            <a:ext cx="1357597" cy="12078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agen 5"/>
          <p:cNvPicPr>
            <a:picLocks noChangeAspect="1"/>
          </p:cNvPicPr>
          <p:nvPr/>
        </p:nvPicPr>
        <p:blipFill>
          <a:blip r:embed="rId4"/>
          <a:stretch>
            <a:fillRect/>
          </a:stretch>
        </p:blipFill>
        <p:spPr>
          <a:xfrm>
            <a:off x="7695890" y="2935755"/>
            <a:ext cx="1321110" cy="12081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ítulo 1"/>
          <p:cNvSpPr txBox="1">
            <a:spLocks/>
          </p:cNvSpPr>
          <p:nvPr/>
        </p:nvSpPr>
        <p:spPr>
          <a:xfrm>
            <a:off x="420309" y="234274"/>
            <a:ext cx="8334375" cy="8499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smtClean="0">
                <a:solidFill>
                  <a:srgbClr val="9C3866"/>
                </a:solidFill>
                <a:latin typeface="+mn-lt"/>
              </a:rPr>
              <a:t>ACTIVIDADES DEL CAE LOCAL DESPUÉS DE LA </a:t>
            </a:r>
            <a:r>
              <a:rPr lang="es-ES" sz="2400" b="1" i="1" dirty="0" smtClean="0">
                <a:solidFill>
                  <a:srgbClr val="9C3866"/>
                </a:solidFill>
                <a:latin typeface="+mn-lt"/>
              </a:rPr>
              <a:t>JORNADA ELECTORAL</a:t>
            </a:r>
            <a:endParaRPr lang="es-ES" sz="2400" b="1" i="1" dirty="0">
              <a:solidFill>
                <a:srgbClr val="9C3866"/>
              </a:solidFill>
              <a:latin typeface="+mn-lt"/>
            </a:endParaRPr>
          </a:p>
        </p:txBody>
      </p:sp>
      <p:sp>
        <p:nvSpPr>
          <p:cNvPr id="10" name="Redondear rectángulo de esquina diagonal 9"/>
          <p:cNvSpPr/>
          <p:nvPr/>
        </p:nvSpPr>
        <p:spPr>
          <a:xfrm>
            <a:off x="382702" y="314391"/>
            <a:ext cx="45719" cy="632175"/>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Redondear rectángulo de esquina diagonal 10"/>
          <p:cNvSpPr/>
          <p:nvPr/>
        </p:nvSpPr>
        <p:spPr>
          <a:xfrm>
            <a:off x="340885" y="314391"/>
            <a:ext cx="45719" cy="632175"/>
          </a:xfrm>
          <a:prstGeom prst="round2DiagRect">
            <a:avLst/>
          </a:prstGeom>
          <a:solidFill>
            <a:srgbClr val="67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Marcador de número de diapositiva 7"/>
          <p:cNvSpPr>
            <a:spLocks noGrp="1"/>
          </p:cNvSpPr>
          <p:nvPr>
            <p:ph type="sldNum" sz="quarter" idx="12"/>
          </p:nvPr>
        </p:nvSpPr>
        <p:spPr/>
        <p:txBody>
          <a:bodyPr/>
          <a:lstStyle/>
          <a:p>
            <a:fld id="{01DCEC54-42B0-43A0-B425-471A514466C7}" type="slidenum">
              <a:rPr lang="es-MX" smtClean="0"/>
              <a:t>95</a:t>
            </a:fld>
            <a:endParaRPr lang="es-MX" dirty="0"/>
          </a:p>
        </p:txBody>
      </p:sp>
      <p:sp>
        <p:nvSpPr>
          <p:cNvPr id="12" name="Título 11"/>
          <p:cNvSpPr>
            <a:spLocks noGrp="1"/>
          </p:cNvSpPr>
          <p:nvPr>
            <p:ph type="title"/>
          </p:nvPr>
        </p:nvSpPr>
        <p:spPr>
          <a:xfrm>
            <a:off x="648202" y="-701641"/>
            <a:ext cx="8368798" cy="1325563"/>
          </a:xfrm>
        </p:spPr>
        <p:txBody>
          <a:bodyPr/>
          <a:lstStyle/>
          <a:p>
            <a:pPr rtl="0" eaLnBrk="1" latinLnBrk="0" hangingPunct="1"/>
            <a:r>
              <a:rPr lang="es-ES" sz="2300" kern="1200" dirty="0" smtClean="0">
                <a:solidFill>
                  <a:srgbClr val="3E5D6F"/>
                </a:solidFill>
                <a:effectLst/>
                <a:latin typeface="Calibri" panose="020F0502020204030204" pitchFamily="34" charset="0"/>
                <a:ea typeface="+mn-ea"/>
                <a:cs typeface="+mn-cs"/>
              </a:rPr>
              <a:t>ACTIVIDADES DEL CAE LOCAL DESPUÉS DE LA </a:t>
            </a:r>
            <a:r>
              <a:rPr lang="es-ES" sz="2300" b="1" i="1" kern="1200" dirty="0" smtClean="0">
                <a:solidFill>
                  <a:srgbClr val="3E5D6F"/>
                </a:solidFill>
                <a:effectLst/>
                <a:latin typeface="Calibri" panose="020F0502020204030204" pitchFamily="34" charset="0"/>
                <a:ea typeface="+mn-ea"/>
                <a:cs typeface="+mn-cs"/>
              </a:rPr>
              <a:t>JORNADA ELECTORAL</a:t>
            </a:r>
            <a:endParaRPr lang="es-MX" dirty="0" smtClean="0">
              <a:effectLst/>
            </a:endParaRPr>
          </a:p>
          <a:p>
            <a:endParaRPr lang="es-MX" dirty="0"/>
          </a:p>
        </p:txBody>
      </p:sp>
      <p:sp>
        <p:nvSpPr>
          <p:cNvPr id="13" name="CuadroTexto 12"/>
          <p:cNvSpPr txBox="1"/>
          <p:nvPr/>
        </p:nvSpPr>
        <p:spPr>
          <a:xfrm>
            <a:off x="2491149" y="942114"/>
            <a:ext cx="4860593" cy="5816977"/>
          </a:xfrm>
          <a:prstGeom prst="rect">
            <a:avLst/>
          </a:prstGeom>
          <a:noFill/>
        </p:spPr>
        <p:txBody>
          <a:bodyPr wrap="square" rtlCol="0">
            <a:spAutoFit/>
          </a:bodyPr>
          <a:lstStyle/>
          <a:p>
            <a:pPr marL="171450" indent="-171450" algn="just">
              <a:buClr>
                <a:srgbClr val="9C3866"/>
              </a:buClr>
              <a:buFont typeface="Wingdings" panose="05000000000000000000" pitchFamily="2" charset="2"/>
              <a:buChar char="§"/>
            </a:pPr>
            <a:r>
              <a:rPr lang="es-MX" sz="1200" b="1" dirty="0" smtClean="0">
                <a:solidFill>
                  <a:srgbClr val="9C3866"/>
                </a:solidFill>
              </a:rPr>
              <a:t>Auxiliar en la clasificación y nuevo conteo de los votos en los puntos de recuento instalados dentro de los grupos de trabajo</a:t>
            </a:r>
            <a:r>
              <a:rPr lang="es-MX" sz="1200" b="1" dirty="0" smtClean="0"/>
              <a:t>, </a:t>
            </a:r>
            <a:r>
              <a:rPr lang="es-MX" sz="1200" dirty="0" smtClean="0"/>
              <a:t>en caso de recuento parcial o total de la elección local; en el llenado de la Constancia individual con los resultados del recuento de los votos de las casillas y entregarla al funcionario/a que presida el grupo de trabajo durante el recuento parcial o total de la elección.</a:t>
            </a:r>
          </a:p>
          <a:p>
            <a:pPr marL="171450" indent="-171450" algn="just">
              <a:buClr>
                <a:srgbClr val="9C3866"/>
              </a:buClr>
              <a:buFont typeface="Wingdings" panose="05000000000000000000" pitchFamily="2" charset="2"/>
              <a:buChar char="§"/>
            </a:pPr>
            <a:endParaRPr lang="es-MX" sz="1200" dirty="0"/>
          </a:p>
          <a:p>
            <a:pPr marL="171450" indent="-171450" algn="just">
              <a:buClr>
                <a:srgbClr val="9C3866"/>
              </a:buClr>
              <a:buFont typeface="Wingdings" panose="05000000000000000000" pitchFamily="2" charset="2"/>
              <a:buChar char="§"/>
            </a:pPr>
            <a:r>
              <a:rPr lang="es-MX" sz="1200" b="1" dirty="0" smtClean="0">
                <a:solidFill>
                  <a:srgbClr val="9C3866"/>
                </a:solidFill>
              </a:rPr>
              <a:t>Auxiliar en la extracción, separación y ordenamiento de la papelería y documentación distinta a las boletas y votos </a:t>
            </a:r>
            <a:r>
              <a:rPr lang="es-MX" sz="1200" dirty="0" smtClean="0"/>
              <a:t>que se encuentren dentro de los paquetes electorales asignados bajo su responsabilidad, durante el cómputo de la elección; al órgano electoral local en las actividades que les sean encomendadas para el correcto desarrollo del cómputo de la elección local, conforme a las modalidades y tiempos determinados en el lineamiento aprobado por el OPL.</a:t>
            </a:r>
          </a:p>
          <a:p>
            <a:pPr marL="171450" indent="-171450" algn="just">
              <a:buClr>
                <a:srgbClr val="9C3866"/>
              </a:buClr>
              <a:buFont typeface="Wingdings" panose="05000000000000000000" pitchFamily="2" charset="2"/>
              <a:buChar char="§"/>
            </a:pPr>
            <a:endParaRPr lang="es-MX" sz="1200" dirty="0"/>
          </a:p>
          <a:p>
            <a:pPr marL="171450" indent="-171450" algn="just">
              <a:buClr>
                <a:srgbClr val="9C3866"/>
              </a:buClr>
              <a:buFont typeface="Wingdings" panose="05000000000000000000" pitchFamily="2" charset="2"/>
              <a:buChar char="§"/>
            </a:pPr>
            <a:r>
              <a:rPr lang="es-MX" sz="1200" b="1" dirty="0" smtClean="0">
                <a:solidFill>
                  <a:srgbClr val="9C3866"/>
                </a:solidFill>
              </a:rPr>
              <a:t>Auxiliar en la entrega y traslado de los paquetes electorales de la bodega electoral al pleno del Consejo Distrital y/o Municipal</a:t>
            </a:r>
            <a:r>
              <a:rPr lang="es-MX" sz="1200" dirty="0" smtClean="0"/>
              <a:t> o a los grupos de trabajo, y de regreso para su resguardo ordenado al interior de la bodega; a la o el funcionario que preside el grupo de trabajo en el levantamiento del acta circunstanciada que se elabora al término de las actividades de recuento parcial o total dentro del grupo de trabajo.</a:t>
            </a:r>
          </a:p>
          <a:p>
            <a:pPr marL="171450" indent="-171450" algn="just">
              <a:buClr>
                <a:srgbClr val="9C3866"/>
              </a:buClr>
              <a:buFont typeface="Wingdings" panose="05000000000000000000" pitchFamily="2" charset="2"/>
              <a:buChar char="§"/>
            </a:pPr>
            <a:endParaRPr lang="es-MX" sz="1200" dirty="0" smtClean="0"/>
          </a:p>
          <a:p>
            <a:pPr marL="171450" indent="-171450" algn="just">
              <a:buClr>
                <a:srgbClr val="9C3866"/>
              </a:buClr>
              <a:buFont typeface="Wingdings" panose="05000000000000000000" pitchFamily="2" charset="2"/>
              <a:buChar char="§"/>
            </a:pPr>
            <a:r>
              <a:rPr lang="es-MX" sz="1200" b="1" dirty="0" smtClean="0">
                <a:solidFill>
                  <a:srgbClr val="9C3866"/>
                </a:solidFill>
              </a:rPr>
              <a:t>Auxiliar en la captura de los resultados del nuevo escrutinio y cómputo de los votos de los paquetes electorales</a:t>
            </a:r>
            <a:r>
              <a:rPr lang="es-MX" sz="1200" dirty="0" smtClean="0"/>
              <a:t> en el sistema informático que se implemente para el cómputo de la elección; en la verificación de los datos capturados en el sistema informático implementado para el cómputo de la elección y apoyar al funcionario que preside el grupo de trabajo en la entrega de las copias de las actas que se generen en el grupo a los representantes de partidos políticos y candidaturas independientes acreditados.</a:t>
            </a:r>
            <a:endParaRPr lang="es-MX" sz="1200" dirty="0"/>
          </a:p>
        </p:txBody>
      </p:sp>
      <p:grpSp>
        <p:nvGrpSpPr>
          <p:cNvPr id="16" name="Grupo 15"/>
          <p:cNvGrpSpPr/>
          <p:nvPr/>
        </p:nvGrpSpPr>
        <p:grpSpPr>
          <a:xfrm>
            <a:off x="267622" y="3103182"/>
            <a:ext cx="1856485" cy="1062786"/>
            <a:chOff x="73580" y="2868128"/>
            <a:chExt cx="1856485" cy="1062786"/>
          </a:xfrm>
          <a:solidFill>
            <a:srgbClr val="FFCCCC"/>
          </a:solidFill>
        </p:grpSpPr>
        <p:sp>
          <p:nvSpPr>
            <p:cNvPr id="14" name="Rectángulo redondeado 13"/>
            <p:cNvSpPr/>
            <p:nvPr/>
          </p:nvSpPr>
          <p:spPr>
            <a:xfrm>
              <a:off x="73580" y="2868128"/>
              <a:ext cx="1856485" cy="1062786"/>
            </a:xfrm>
            <a:prstGeom prst="roundRect">
              <a:avLst/>
            </a:prstGeom>
            <a:solidFill>
              <a:srgbClr val="DFB9C8"/>
            </a:solidFill>
            <a:ln>
              <a:solidFill>
                <a:srgbClr val="9C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p:cNvSpPr txBox="1"/>
            <p:nvPr/>
          </p:nvSpPr>
          <p:spPr>
            <a:xfrm>
              <a:off x="100012" y="3149446"/>
              <a:ext cx="1811535" cy="584775"/>
            </a:xfrm>
            <a:prstGeom prst="rect">
              <a:avLst/>
            </a:prstGeom>
            <a:noFill/>
          </p:spPr>
          <p:txBody>
            <a:bodyPr wrap="square" rtlCol="0">
              <a:spAutoFit/>
            </a:bodyPr>
            <a:lstStyle/>
            <a:p>
              <a:pPr algn="ctr">
                <a:buClr>
                  <a:srgbClr val="9C3866"/>
                </a:buClr>
              </a:pPr>
              <a:r>
                <a:rPr lang="es-MX" sz="1600" b="1" dirty="0" smtClean="0">
                  <a:solidFill>
                    <a:srgbClr val="9C3866"/>
                  </a:solidFill>
                </a:rPr>
                <a:t>Cómputo de la Votación</a:t>
              </a:r>
              <a:endParaRPr lang="es-MX" sz="1600" dirty="0"/>
            </a:p>
          </p:txBody>
        </p:sp>
      </p:grpSp>
      <p:sp>
        <p:nvSpPr>
          <p:cNvPr id="18" name="Abrir llave 17"/>
          <p:cNvSpPr/>
          <p:nvPr/>
        </p:nvSpPr>
        <p:spPr>
          <a:xfrm>
            <a:off x="2295557" y="924122"/>
            <a:ext cx="201524" cy="5592347"/>
          </a:xfrm>
          <a:prstGeom prst="leftBrace">
            <a:avLst>
              <a:gd name="adj1" fmla="val 8333"/>
              <a:gd name="adj2" fmla="val 48326"/>
            </a:avLst>
          </a:prstGeom>
          <a:ln w="41275">
            <a:solidFill>
              <a:srgbClr val="9C38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Tree>
    <p:extLst>
      <p:ext uri="{BB962C8B-B14F-4D97-AF65-F5344CB8AC3E}">
        <p14:creationId xmlns:p14="http://schemas.microsoft.com/office/powerpoint/2010/main" val="2356007202"/>
      </p:ext>
    </p:extLst>
  </p:cSld>
  <p:clrMapOvr>
    <a:masterClrMapping/>
  </p:clrMapOvr>
  <p:transition>
    <p:circl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dondear rectángulo de esquina del mismo lado 6"/>
          <p:cNvSpPr/>
          <p:nvPr/>
        </p:nvSpPr>
        <p:spPr>
          <a:xfrm rot="10800000">
            <a:off x="323556" y="1386211"/>
            <a:ext cx="8407694" cy="1994670"/>
          </a:xfrm>
          <a:prstGeom prst="round2Same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ítulo 1">
            <a:extLst>
              <a:ext uri="{FF2B5EF4-FFF2-40B4-BE49-F238E27FC236}">
                <a16:creationId xmlns:a16="http://schemas.microsoft.com/office/drawing/2014/main" id="{5E6CE78D-9ADD-4F36-8F93-77BEBEF341C1}"/>
              </a:ext>
            </a:extLst>
          </p:cNvPr>
          <p:cNvSpPr txBox="1">
            <a:spLocks/>
          </p:cNvSpPr>
          <p:nvPr/>
        </p:nvSpPr>
        <p:spPr>
          <a:xfrm>
            <a:off x="490756" y="381354"/>
            <a:ext cx="7543800" cy="673894"/>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3600" b="1" dirty="0">
                <a:solidFill>
                  <a:srgbClr val="9C3866"/>
                </a:solidFill>
                <a:latin typeface="Arial Narrow" panose="020B0606020202030204" pitchFamily="34" charset="0"/>
              </a:rPr>
              <a:t>Conservación de material electoral</a:t>
            </a:r>
            <a:endParaRPr lang="es-MX" sz="3600" b="1" dirty="0">
              <a:solidFill>
                <a:srgbClr val="9C3866"/>
              </a:solidFill>
              <a:latin typeface="Arial Narrow" panose="020B0606020202030204" pitchFamily="34" charset="0"/>
            </a:endParaRPr>
          </a:p>
        </p:txBody>
      </p:sp>
      <p:sp>
        <p:nvSpPr>
          <p:cNvPr id="6" name="CuadroTexto 5">
            <a:extLst>
              <a:ext uri="{FF2B5EF4-FFF2-40B4-BE49-F238E27FC236}">
                <a16:creationId xmlns:a16="http://schemas.microsoft.com/office/drawing/2014/main" id="{43F83E49-1795-4A0C-BB00-431FFC80BE8F}"/>
              </a:ext>
            </a:extLst>
          </p:cNvPr>
          <p:cNvSpPr txBox="1"/>
          <p:nvPr/>
        </p:nvSpPr>
        <p:spPr>
          <a:xfrm>
            <a:off x="490756" y="1472666"/>
            <a:ext cx="8126339" cy="1908215"/>
          </a:xfrm>
          <a:prstGeom prst="rect">
            <a:avLst/>
          </a:prstGeom>
          <a:noFill/>
        </p:spPr>
        <p:txBody>
          <a:bodyPr wrap="square">
            <a:spAutoFit/>
          </a:bodyPr>
          <a:lstStyle/>
          <a:p>
            <a:pPr algn="just"/>
            <a:r>
              <a:rPr lang="es-ES" sz="1600" dirty="0">
                <a:latin typeface="Calibri" panose="020F0502020204030204" pitchFamily="34" charset="0"/>
                <a:cs typeface="Calibri" panose="020F0502020204030204" pitchFamily="34" charset="0"/>
              </a:rPr>
              <a:t>El </a:t>
            </a:r>
            <a:r>
              <a:rPr lang="es-ES" sz="1600" b="1" dirty="0">
                <a:solidFill>
                  <a:schemeClr val="accent5">
                    <a:lumMod val="75000"/>
                  </a:schemeClr>
                </a:solidFill>
                <a:latin typeface="Calibri" panose="020F0502020204030204" pitchFamily="34" charset="0"/>
                <a:cs typeface="Calibri" panose="020F0502020204030204" pitchFamily="34" charset="0"/>
              </a:rPr>
              <a:t>material electoral </a:t>
            </a:r>
            <a:r>
              <a:rPr lang="es-ES" sz="1600" dirty="0">
                <a:latin typeface="Calibri" panose="020F0502020204030204" pitchFamily="34" charset="0"/>
                <a:cs typeface="Calibri" panose="020F0502020204030204" pitchFamily="34" charset="0"/>
              </a:rPr>
              <a:t>se </a:t>
            </a:r>
            <a:r>
              <a:rPr lang="es-ES" sz="1600" b="1" dirty="0">
                <a:solidFill>
                  <a:schemeClr val="accent5">
                    <a:lumMod val="75000"/>
                  </a:schemeClr>
                </a:solidFill>
                <a:latin typeface="Calibri" panose="020F0502020204030204" pitchFamily="34" charset="0"/>
                <a:cs typeface="Calibri" panose="020F0502020204030204" pitchFamily="34" charset="0"/>
              </a:rPr>
              <a:t>revisa</a:t>
            </a:r>
            <a:r>
              <a:rPr lang="es-ES" sz="1600" dirty="0">
                <a:latin typeface="Calibri" panose="020F0502020204030204" pitchFamily="34" charset="0"/>
                <a:cs typeface="Calibri" panose="020F0502020204030204" pitchFamily="34" charset="0"/>
              </a:rPr>
              <a:t> y se determina el estado en que se recuperó </a:t>
            </a:r>
            <a:r>
              <a:rPr lang="es-ES" sz="1600" b="1" dirty="0">
                <a:solidFill>
                  <a:schemeClr val="accent5">
                    <a:lumMod val="75000"/>
                  </a:schemeClr>
                </a:solidFill>
                <a:latin typeface="Calibri" panose="020F0502020204030204" pitchFamily="34" charset="0"/>
                <a:cs typeface="Calibri" panose="020F0502020204030204" pitchFamily="34" charset="0"/>
              </a:rPr>
              <a:t>para ser reutilizado nuevamente en próximos comicios. </a:t>
            </a:r>
          </a:p>
          <a:p>
            <a:pPr algn="just"/>
            <a:endParaRPr lang="es-ES" sz="1100" b="1" dirty="0">
              <a:latin typeface="Calibri" panose="020F0502020204030204" pitchFamily="34" charset="0"/>
              <a:cs typeface="Calibri" panose="020F0502020204030204" pitchFamily="34" charset="0"/>
            </a:endParaRPr>
          </a:p>
          <a:p>
            <a:pPr algn="just"/>
            <a:r>
              <a:rPr lang="es-ES" sz="1600" dirty="0">
                <a:latin typeface="Calibri" panose="020F0502020204030204" pitchFamily="34" charset="0"/>
                <a:cs typeface="Calibri" panose="020F0502020204030204" pitchFamily="34" charset="0"/>
              </a:rPr>
              <a:t>El que se determine que no puede ser reutilizado, se realiza una </a:t>
            </a:r>
            <a:r>
              <a:rPr lang="es-ES" sz="1600" b="1" dirty="0">
                <a:solidFill>
                  <a:schemeClr val="accent5">
                    <a:lumMod val="75000"/>
                  </a:schemeClr>
                </a:solidFill>
                <a:latin typeface="Calibri" panose="020F0502020204030204" pitchFamily="34" charset="0"/>
                <a:cs typeface="Calibri" panose="020F0502020204030204" pitchFamily="34" charset="0"/>
              </a:rPr>
              <a:t>nueva adquisición. </a:t>
            </a:r>
          </a:p>
          <a:p>
            <a:pPr algn="just"/>
            <a:endParaRPr lang="es-ES" sz="1100" dirty="0">
              <a:latin typeface="Calibri" panose="020F0502020204030204" pitchFamily="34" charset="0"/>
              <a:cs typeface="Calibri" panose="020F0502020204030204" pitchFamily="34" charset="0"/>
            </a:endParaRPr>
          </a:p>
          <a:p>
            <a:pPr algn="just"/>
            <a:r>
              <a:rPr lang="es-ES" sz="1600" dirty="0">
                <a:latin typeface="Calibri" panose="020F0502020204030204" pitchFamily="34" charset="0"/>
                <a:cs typeface="Calibri" panose="020F0502020204030204" pitchFamily="34" charset="0"/>
              </a:rPr>
              <a:t>El material electoral </a:t>
            </a:r>
            <a:r>
              <a:rPr lang="es-ES" sz="1600" b="1" dirty="0">
                <a:solidFill>
                  <a:schemeClr val="accent5">
                    <a:lumMod val="75000"/>
                  </a:schemeClr>
                </a:solidFill>
                <a:latin typeface="Calibri" panose="020F0502020204030204" pitchFamily="34" charset="0"/>
                <a:cs typeface="Calibri" panose="020F0502020204030204" pitchFamily="34" charset="0"/>
              </a:rPr>
              <a:t>además de ser utilizado en las jornadas electorales constitucionales,</a:t>
            </a:r>
            <a:r>
              <a:rPr lang="es-ES" sz="1600" b="1" dirty="0">
                <a:latin typeface="Calibri" panose="020F0502020204030204" pitchFamily="34" charset="0"/>
                <a:cs typeface="Calibri" panose="020F0502020204030204" pitchFamily="34" charset="0"/>
              </a:rPr>
              <a:t> </a:t>
            </a:r>
            <a:r>
              <a:rPr lang="es-ES" sz="1600" b="1" dirty="0">
                <a:solidFill>
                  <a:schemeClr val="accent5">
                    <a:lumMod val="75000"/>
                  </a:schemeClr>
                </a:solidFill>
                <a:latin typeface="Calibri" panose="020F0502020204030204" pitchFamily="34" charset="0"/>
                <a:cs typeface="Calibri" panose="020F0502020204030204" pitchFamily="34" charset="0"/>
              </a:rPr>
              <a:t>también es utilizado en elecciones de instituciones, escuelas o asociaciones.</a:t>
            </a:r>
            <a:endParaRPr lang="es-MX" sz="1600" b="1" dirty="0">
              <a:solidFill>
                <a:schemeClr val="accent5">
                  <a:lumMod val="75000"/>
                </a:schemeClr>
              </a:solidFill>
              <a:latin typeface="Calibri" panose="020F0502020204030204" pitchFamily="34" charset="0"/>
              <a:cs typeface="Calibri" panose="020F0502020204030204" pitchFamily="34" charset="0"/>
            </a:endParaRPr>
          </a:p>
          <a:p>
            <a:pPr algn="just"/>
            <a:endParaRPr lang="es-MX" sz="1600" dirty="0">
              <a:latin typeface="Calibri" panose="020F0502020204030204" pitchFamily="34" charset="0"/>
              <a:cs typeface="Calibri" panose="020F0502020204030204" pitchFamily="34" charset="0"/>
            </a:endParaRPr>
          </a:p>
        </p:txBody>
      </p:sp>
      <p:pic>
        <p:nvPicPr>
          <p:cNvPr id="12" name="Imagen 11"/>
          <p:cNvPicPr>
            <a:picLocks noChangeAspect="1"/>
          </p:cNvPicPr>
          <p:nvPr/>
        </p:nvPicPr>
        <p:blipFill>
          <a:blip r:embed="rId2"/>
          <a:stretch>
            <a:fillRect/>
          </a:stretch>
        </p:blipFill>
        <p:spPr>
          <a:xfrm>
            <a:off x="7858210" y="381354"/>
            <a:ext cx="873040" cy="680558"/>
          </a:xfrm>
          <a:prstGeom prst="rect">
            <a:avLst/>
          </a:prstGeom>
        </p:spPr>
      </p:pic>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9732" y="3969006"/>
            <a:ext cx="3790798" cy="1893114"/>
          </a:xfrm>
          <a:prstGeom prst="rect">
            <a:avLst/>
          </a:prstGeom>
          <a:ln>
            <a:solidFill>
              <a:schemeClr val="tx2"/>
            </a:solidFill>
          </a:ln>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1135" y="3617408"/>
            <a:ext cx="2353792" cy="1395710"/>
          </a:xfrm>
          <a:prstGeom prst="rect">
            <a:avLst/>
          </a:prstGeom>
          <a:ln>
            <a:solidFill>
              <a:schemeClr val="tx2"/>
            </a:solidFill>
          </a:ln>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5584" y="5179307"/>
            <a:ext cx="2353792" cy="1365626"/>
          </a:xfrm>
          <a:prstGeom prst="rect">
            <a:avLst/>
          </a:prstGeom>
          <a:ln>
            <a:solidFill>
              <a:schemeClr val="tx2"/>
            </a:solidFill>
          </a:ln>
        </p:spPr>
      </p:pic>
      <p:sp>
        <p:nvSpPr>
          <p:cNvPr id="2" name="Título 1"/>
          <p:cNvSpPr>
            <a:spLocks noGrp="1"/>
          </p:cNvSpPr>
          <p:nvPr>
            <p:ph type="title" idx="4294967295"/>
          </p:nvPr>
        </p:nvSpPr>
        <p:spPr>
          <a:xfrm>
            <a:off x="844550" y="-1043183"/>
            <a:ext cx="7886700" cy="1325563"/>
          </a:xfrm>
        </p:spPr>
        <p:txBody>
          <a:bodyPr/>
          <a:lstStyle/>
          <a:p>
            <a:pPr rtl="0" eaLnBrk="1" latinLnBrk="0" hangingPunct="1"/>
            <a:r>
              <a:rPr lang="es-ES" sz="3600" b="1" kern="1200" dirty="0" smtClean="0">
                <a:solidFill>
                  <a:srgbClr val="C55A11"/>
                </a:solidFill>
                <a:effectLst/>
                <a:latin typeface="Arial Narrow" panose="020B0606020202030204" pitchFamily="34" charset="0"/>
                <a:ea typeface="+mn-ea"/>
                <a:cs typeface="+mn-cs"/>
              </a:rPr>
              <a:t>CONSERVACIÓN DE MATERIAL ELECTORAL</a:t>
            </a:r>
            <a:endParaRPr lang="es-MX" dirty="0" smtClean="0">
              <a:effectLst/>
            </a:endParaRPr>
          </a:p>
          <a:p>
            <a:endParaRPr lang="es-MX" dirty="0"/>
          </a:p>
        </p:txBody>
      </p:sp>
      <p:sp>
        <p:nvSpPr>
          <p:cNvPr id="16" name="Marcador de número de diapositiva 7"/>
          <p:cNvSpPr>
            <a:spLocks noGrp="1"/>
          </p:cNvSpPr>
          <p:nvPr>
            <p:ph type="sldNum" sz="quarter" idx="12"/>
          </p:nvPr>
        </p:nvSpPr>
        <p:spPr>
          <a:xfrm>
            <a:off x="6673850" y="6376080"/>
            <a:ext cx="2057400" cy="365125"/>
          </a:xfrm>
        </p:spPr>
        <p:txBody>
          <a:bodyPr/>
          <a:lstStyle/>
          <a:p>
            <a:r>
              <a:rPr lang="es-MX" dirty="0" smtClean="0"/>
              <a:t>96</a:t>
            </a:r>
            <a:endParaRPr lang="es-MX" dirty="0"/>
          </a:p>
        </p:txBody>
      </p:sp>
    </p:spTree>
    <p:extLst>
      <p:ext uri="{BB962C8B-B14F-4D97-AF65-F5344CB8AC3E}">
        <p14:creationId xmlns:p14="http://schemas.microsoft.com/office/powerpoint/2010/main" val="1803304665"/>
      </p:ext>
    </p:extLst>
  </p:cSld>
  <p:clrMapOvr>
    <a:masterClrMapping/>
  </p:clrMapOvr>
  <p:transition>
    <p:circl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ortar rectángulo de esquina del mismo lado 7"/>
          <p:cNvSpPr/>
          <p:nvPr/>
        </p:nvSpPr>
        <p:spPr>
          <a:xfrm rot="10800000">
            <a:off x="237440" y="1402882"/>
            <a:ext cx="4051641" cy="1258259"/>
          </a:xfrm>
          <a:prstGeom prst="snip2SameRect">
            <a:avLst/>
          </a:prstGeom>
          <a:solidFill>
            <a:schemeClr val="bg1"/>
          </a:solidFill>
          <a:ln>
            <a:solidFill>
              <a:srgbClr val="9C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ítulo 1">
            <a:extLst>
              <a:ext uri="{FF2B5EF4-FFF2-40B4-BE49-F238E27FC236}">
                <a16:creationId xmlns:a16="http://schemas.microsoft.com/office/drawing/2014/main" id="{E8C2BC8A-A043-4CC9-88AD-82BCEC18C40A}"/>
              </a:ext>
            </a:extLst>
          </p:cNvPr>
          <p:cNvSpPr txBox="1">
            <a:spLocks/>
          </p:cNvSpPr>
          <p:nvPr/>
        </p:nvSpPr>
        <p:spPr>
          <a:xfrm>
            <a:off x="490756" y="259049"/>
            <a:ext cx="7543800" cy="673894"/>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3600" b="1" dirty="0">
                <a:solidFill>
                  <a:srgbClr val="8A0554"/>
                </a:solidFill>
                <a:latin typeface="Arial Narrow" panose="020B0606020202030204" pitchFamily="34" charset="0"/>
              </a:rPr>
              <a:t>Destrucción de la documentación electoral</a:t>
            </a:r>
            <a:endParaRPr lang="es-MX" sz="3600" b="1" dirty="0">
              <a:solidFill>
                <a:srgbClr val="8A0554"/>
              </a:solidFill>
              <a:latin typeface="Arial Narrow" panose="020B0606020202030204" pitchFamily="34" charset="0"/>
            </a:endParaRPr>
          </a:p>
        </p:txBody>
      </p:sp>
      <p:sp>
        <p:nvSpPr>
          <p:cNvPr id="6" name="CuadroTexto 5">
            <a:extLst>
              <a:ext uri="{FF2B5EF4-FFF2-40B4-BE49-F238E27FC236}">
                <a16:creationId xmlns:a16="http://schemas.microsoft.com/office/drawing/2014/main" id="{55AB4C8F-4F71-4C2C-830E-D41AAE691215}"/>
              </a:ext>
            </a:extLst>
          </p:cNvPr>
          <p:cNvSpPr txBox="1"/>
          <p:nvPr/>
        </p:nvSpPr>
        <p:spPr>
          <a:xfrm>
            <a:off x="299590" y="1500664"/>
            <a:ext cx="3963066" cy="954107"/>
          </a:xfrm>
          <a:prstGeom prst="rect">
            <a:avLst/>
          </a:prstGeom>
          <a:noFill/>
        </p:spPr>
        <p:txBody>
          <a:bodyPr wrap="square">
            <a:spAutoFit/>
          </a:bodyPr>
          <a:lstStyle/>
          <a:p>
            <a:pPr algn="just"/>
            <a:r>
              <a:rPr lang="es-ES" sz="1400" dirty="0">
                <a:latin typeface="Calibri" panose="020F0502020204030204" pitchFamily="34" charset="0"/>
                <a:cs typeface="Calibri" panose="020F0502020204030204" pitchFamily="34" charset="0"/>
              </a:rPr>
              <a:t>Una vez que se </a:t>
            </a:r>
            <a:r>
              <a:rPr lang="es-ES" sz="1400" dirty="0">
                <a:solidFill>
                  <a:srgbClr val="9C3866"/>
                </a:solidFill>
                <a:latin typeface="Calibri" panose="020F0502020204030204" pitchFamily="34" charset="0"/>
                <a:cs typeface="Calibri" panose="020F0502020204030204" pitchFamily="34" charset="0"/>
              </a:rPr>
              <a:t>recupera las boletas y documentación electoral, se procede a su destrucción, </a:t>
            </a:r>
            <a:r>
              <a:rPr lang="es-ES" sz="1400" dirty="0">
                <a:latin typeface="Calibri" panose="020F0502020204030204" pitchFamily="34" charset="0"/>
                <a:cs typeface="Calibri" panose="020F0502020204030204" pitchFamily="34" charset="0"/>
              </a:rPr>
              <a:t>conforme a los lineamientos emitidos por el propio IEPCT.</a:t>
            </a:r>
            <a:endParaRPr lang="es-MX" sz="1400" b="1" dirty="0">
              <a:latin typeface="Calibri" panose="020F0502020204030204" pitchFamily="34" charset="0"/>
              <a:cs typeface="Calibri" panose="020F0502020204030204" pitchFamily="34" charset="0"/>
            </a:endParaRPr>
          </a:p>
        </p:txBody>
      </p:sp>
      <p:grpSp>
        <p:nvGrpSpPr>
          <p:cNvPr id="10" name="Grupo 9"/>
          <p:cNvGrpSpPr/>
          <p:nvPr/>
        </p:nvGrpSpPr>
        <p:grpSpPr>
          <a:xfrm>
            <a:off x="275810" y="3548247"/>
            <a:ext cx="4051641" cy="1260910"/>
            <a:chOff x="171476" y="3414066"/>
            <a:chExt cx="4051641" cy="1260910"/>
          </a:xfrm>
        </p:grpSpPr>
        <p:sp>
          <p:nvSpPr>
            <p:cNvPr id="14" name="Recortar rectángulo de esquina del mismo lado 13"/>
            <p:cNvSpPr/>
            <p:nvPr/>
          </p:nvSpPr>
          <p:spPr>
            <a:xfrm>
              <a:off x="171476" y="3414066"/>
              <a:ext cx="4051641" cy="1258259"/>
            </a:xfrm>
            <a:prstGeom prst="snip2SameRect">
              <a:avLst/>
            </a:prstGeom>
            <a:solidFill>
              <a:schemeClr val="bg1"/>
            </a:solidFill>
            <a:ln>
              <a:solidFill>
                <a:srgbClr val="9C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5D8DB77E-8FB9-4125-98DE-ECE67139465A}"/>
                </a:ext>
              </a:extLst>
            </p:cNvPr>
            <p:cNvSpPr txBox="1"/>
            <p:nvPr/>
          </p:nvSpPr>
          <p:spPr>
            <a:xfrm>
              <a:off x="339129" y="3505425"/>
              <a:ext cx="3883988" cy="1169551"/>
            </a:xfrm>
            <a:prstGeom prst="rect">
              <a:avLst/>
            </a:prstGeom>
            <a:noFill/>
          </p:spPr>
          <p:txBody>
            <a:bodyPr wrap="square">
              <a:spAutoFit/>
            </a:bodyPr>
            <a:lstStyle/>
            <a:p>
              <a:pPr algn="just"/>
              <a:r>
                <a:rPr lang="es-ES" sz="1400" dirty="0">
                  <a:latin typeface="Calibri" panose="020F0502020204030204" pitchFamily="34" charset="0"/>
                  <a:cs typeface="Calibri" panose="020F0502020204030204" pitchFamily="34" charset="0"/>
                </a:rPr>
                <a:t>La </a:t>
              </a:r>
              <a:r>
                <a:rPr lang="es-ES" sz="1400" b="1" dirty="0">
                  <a:solidFill>
                    <a:srgbClr val="9C3866"/>
                  </a:solidFill>
                  <a:latin typeface="Calibri" panose="020F0502020204030204" pitchFamily="34" charset="0"/>
                  <a:cs typeface="Calibri" panose="020F0502020204030204" pitchFamily="34" charset="0"/>
                </a:rPr>
                <a:t>destrucción de la documentación y boletas electorales </a:t>
              </a:r>
              <a:r>
                <a:rPr lang="es-ES" sz="1400" dirty="0">
                  <a:latin typeface="Calibri" panose="020F0502020204030204" pitchFamily="34" charset="0"/>
                  <a:cs typeface="Calibri" panose="020F0502020204030204" pitchFamily="34" charset="0"/>
                </a:rPr>
                <a:t>se lleva a cabo a través de empresas o instituciones comprometidas con el cuidado del medio ambiente, y se reutiliza </a:t>
              </a:r>
              <a:r>
                <a:rPr lang="es-ES" sz="1400" b="1" dirty="0">
                  <a:solidFill>
                    <a:srgbClr val="9C3866"/>
                  </a:solidFill>
                  <a:latin typeface="Calibri" panose="020F0502020204030204" pitchFamily="34" charset="0"/>
                  <a:cs typeface="Calibri" panose="020F0502020204030204" pitchFamily="34" charset="0"/>
                </a:rPr>
                <a:t>mediante reciclamiento del papel.</a:t>
              </a:r>
              <a:endParaRPr lang="es-MX" sz="1400" b="1" dirty="0">
                <a:solidFill>
                  <a:srgbClr val="9C3866"/>
                </a:solidFill>
                <a:latin typeface="Calibri" panose="020F0502020204030204" pitchFamily="34" charset="0"/>
                <a:cs typeface="Calibri" panose="020F0502020204030204" pitchFamily="34" charset="0"/>
              </a:endParaRPr>
            </a:p>
          </p:txBody>
        </p:sp>
      </p:grpSp>
      <p:pic>
        <p:nvPicPr>
          <p:cNvPr id="9" name="Imagen 8"/>
          <p:cNvPicPr>
            <a:picLocks noChangeAspect="1"/>
          </p:cNvPicPr>
          <p:nvPr/>
        </p:nvPicPr>
        <p:blipFill>
          <a:blip r:embed="rId2"/>
          <a:stretch>
            <a:fillRect/>
          </a:stretch>
        </p:blipFill>
        <p:spPr>
          <a:xfrm>
            <a:off x="8121055" y="271773"/>
            <a:ext cx="873040" cy="680558"/>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4485" y="1693179"/>
            <a:ext cx="1559069" cy="2040668"/>
          </a:xfrm>
          <a:prstGeom prst="rect">
            <a:avLst/>
          </a:prstGeom>
          <a:ln>
            <a:solidFill>
              <a:schemeClr val="tx2"/>
            </a:solidFill>
          </a:ln>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104" y="1693178"/>
            <a:ext cx="2615920" cy="2040668"/>
          </a:xfrm>
          <a:prstGeom prst="rect">
            <a:avLst/>
          </a:prstGeom>
          <a:ln>
            <a:solidFill>
              <a:schemeClr val="tx2"/>
            </a:solidFill>
          </a:ln>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104" y="4008779"/>
            <a:ext cx="2170297" cy="1485900"/>
          </a:xfrm>
          <a:prstGeom prst="rect">
            <a:avLst/>
          </a:prstGeom>
          <a:ln>
            <a:solidFill>
              <a:schemeClr val="tx2"/>
            </a:solidFill>
          </a:ln>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3053" y="4008779"/>
            <a:ext cx="2170800" cy="1480539"/>
          </a:xfrm>
          <a:prstGeom prst="rect">
            <a:avLst/>
          </a:prstGeom>
          <a:ln>
            <a:solidFill>
              <a:schemeClr val="tx2"/>
            </a:solidFill>
          </a:ln>
        </p:spPr>
      </p:pic>
      <p:sp>
        <p:nvSpPr>
          <p:cNvPr id="4" name="Título 3"/>
          <p:cNvSpPr>
            <a:spLocks noGrp="1"/>
          </p:cNvSpPr>
          <p:nvPr>
            <p:ph type="title" idx="4294967295"/>
          </p:nvPr>
        </p:nvSpPr>
        <p:spPr>
          <a:xfrm>
            <a:off x="668008" y="-877755"/>
            <a:ext cx="7886700" cy="1325563"/>
          </a:xfrm>
        </p:spPr>
        <p:txBody>
          <a:bodyPr/>
          <a:lstStyle/>
          <a:p>
            <a:pPr rtl="0" eaLnBrk="1" latinLnBrk="0" hangingPunct="1"/>
            <a:r>
              <a:rPr lang="es-ES" sz="3600" b="1" kern="1200" dirty="0" smtClean="0">
                <a:solidFill>
                  <a:srgbClr val="C55A11"/>
                </a:solidFill>
                <a:effectLst/>
                <a:latin typeface="Arial Narrow" panose="020B0606020202030204" pitchFamily="34" charset="0"/>
                <a:ea typeface="+mn-ea"/>
                <a:cs typeface="+mn-cs"/>
              </a:rPr>
              <a:t>DESTRUCCIÓN DE LA DOCUMENTACIÓN ELECTORAL</a:t>
            </a:r>
            <a:endParaRPr lang="es-MX" dirty="0" smtClean="0">
              <a:effectLst/>
            </a:endParaRPr>
          </a:p>
          <a:p>
            <a:endParaRPr lang="es-MX" dirty="0"/>
          </a:p>
        </p:txBody>
      </p:sp>
      <p:sp>
        <p:nvSpPr>
          <p:cNvPr id="15" name="Flecha derecha 14"/>
          <p:cNvSpPr/>
          <p:nvPr/>
        </p:nvSpPr>
        <p:spPr>
          <a:xfrm rot="5400000">
            <a:off x="1921397" y="2748548"/>
            <a:ext cx="887104" cy="712292"/>
          </a:xfrm>
          <a:prstGeom prst="rightArrow">
            <a:avLst/>
          </a:prstGeom>
          <a:solidFill>
            <a:schemeClr val="tx2"/>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Marcador de número de diapositiva 7"/>
          <p:cNvSpPr>
            <a:spLocks noGrp="1"/>
          </p:cNvSpPr>
          <p:nvPr>
            <p:ph type="sldNum" sz="quarter" idx="12"/>
          </p:nvPr>
        </p:nvSpPr>
        <p:spPr>
          <a:xfrm>
            <a:off x="6833053" y="6274289"/>
            <a:ext cx="2057400" cy="365125"/>
          </a:xfrm>
        </p:spPr>
        <p:txBody>
          <a:bodyPr/>
          <a:lstStyle/>
          <a:p>
            <a:r>
              <a:rPr lang="es-MX" dirty="0" smtClean="0"/>
              <a:t>97</a:t>
            </a:r>
            <a:endParaRPr lang="es-MX" dirty="0"/>
          </a:p>
        </p:txBody>
      </p:sp>
    </p:spTree>
    <p:extLst>
      <p:ext uri="{BB962C8B-B14F-4D97-AF65-F5344CB8AC3E}">
        <p14:creationId xmlns:p14="http://schemas.microsoft.com/office/powerpoint/2010/main" val="4151848380"/>
      </p:ext>
    </p:extLst>
  </p:cSld>
  <p:clrMapOvr>
    <a:masterClrMapping/>
  </p:clrMapOvr>
  <p:transition>
    <p:circl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2272526"/>
            <a:ext cx="9144000" cy="1754326"/>
          </a:xfrm>
          <a:prstGeom prst="rect">
            <a:avLst/>
          </a:prstGeom>
          <a:noFill/>
        </p:spPr>
        <p:txBody>
          <a:bodyPr wrap="square" rtlCol="0">
            <a:spAutoFit/>
          </a:bodyPr>
          <a:lstStyle/>
          <a:p>
            <a:pPr algn="ctr"/>
            <a:r>
              <a:rPr lang="es-MX" sz="4400" b="1" dirty="0" smtClean="0">
                <a:solidFill>
                  <a:srgbClr val="9C3866"/>
                </a:solidFill>
                <a:cs typeface="Arial" pitchFamily="34" charset="0"/>
              </a:rPr>
              <a:t>¡Gracias!...     </a:t>
            </a:r>
          </a:p>
          <a:p>
            <a:endParaRPr lang="es-MX" sz="2800" b="1" dirty="0" smtClean="0">
              <a:solidFill>
                <a:srgbClr val="9C3866"/>
              </a:solidFill>
              <a:cs typeface="Arial" pitchFamily="34" charset="0"/>
            </a:endParaRPr>
          </a:p>
          <a:p>
            <a:pPr algn="ctr"/>
            <a:r>
              <a:rPr lang="es-MX" sz="3600" b="1" i="1" dirty="0" smtClean="0">
                <a:solidFill>
                  <a:srgbClr val="9C3866"/>
                </a:solidFill>
                <a:cs typeface="Arial" pitchFamily="34" charset="0"/>
              </a:rPr>
              <a:t>“ Tú </a:t>
            </a:r>
            <a:r>
              <a:rPr lang="es-MX" sz="3600" b="1" i="1" dirty="0">
                <a:solidFill>
                  <a:srgbClr val="9C3866"/>
                </a:solidFill>
                <a:cs typeface="Arial" pitchFamily="34" charset="0"/>
              </a:rPr>
              <a:t>P</a:t>
            </a:r>
            <a:r>
              <a:rPr lang="es-MX" sz="3600" b="1" i="1" dirty="0" smtClean="0">
                <a:solidFill>
                  <a:srgbClr val="9C3866"/>
                </a:solidFill>
                <a:cs typeface="Arial" pitchFamily="34" charset="0"/>
              </a:rPr>
              <a:t>articipación es Nuestro </a:t>
            </a:r>
            <a:r>
              <a:rPr lang="es-MX" sz="3600" b="1" i="1" dirty="0">
                <a:solidFill>
                  <a:srgbClr val="9C3866"/>
                </a:solidFill>
                <a:cs typeface="Arial" pitchFamily="34" charset="0"/>
              </a:rPr>
              <a:t>C</a:t>
            </a:r>
            <a:r>
              <a:rPr lang="es-MX" sz="3600" b="1" i="1" dirty="0" smtClean="0">
                <a:solidFill>
                  <a:srgbClr val="9C3866"/>
                </a:solidFill>
                <a:cs typeface="Arial" pitchFamily="34" charset="0"/>
              </a:rPr>
              <a:t>ompromiso”</a:t>
            </a:r>
            <a:endParaRPr lang="es-MX" sz="3600" b="1" i="1" dirty="0">
              <a:solidFill>
                <a:srgbClr val="9C3866"/>
              </a:solidFill>
              <a:cs typeface="Arial" pitchFamily="34" charset="0"/>
            </a:endParaRPr>
          </a:p>
        </p:txBody>
      </p:sp>
      <p:sp>
        <p:nvSpPr>
          <p:cNvPr id="4" name="Marcador de pie de página 3"/>
          <p:cNvSpPr>
            <a:spLocks noGrp="1"/>
          </p:cNvSpPr>
          <p:nvPr>
            <p:ph type="ftr" sz="quarter" idx="11"/>
          </p:nvPr>
        </p:nvSpPr>
        <p:spPr/>
        <p:txBody>
          <a:bodyPr/>
          <a:lstStyle/>
          <a:p>
            <a:r>
              <a:rPr lang="es-MX" dirty="0" smtClean="0"/>
              <a:t>MR 2024.</a:t>
            </a:r>
            <a:endParaRPr lang="es-MX" dirty="0"/>
          </a:p>
        </p:txBody>
      </p:sp>
      <p:sp>
        <p:nvSpPr>
          <p:cNvPr id="3" name="Marcador de número de diapositiva 2"/>
          <p:cNvSpPr>
            <a:spLocks noGrp="1"/>
          </p:cNvSpPr>
          <p:nvPr>
            <p:ph type="sldNum" sz="quarter" idx="12"/>
          </p:nvPr>
        </p:nvSpPr>
        <p:spPr/>
        <p:txBody>
          <a:bodyPr/>
          <a:lstStyle/>
          <a:p>
            <a:fld id="{01DCEC54-42B0-43A0-B425-471A514466C7}" type="slidenum">
              <a:rPr lang="es-MX" smtClean="0"/>
              <a:t>98</a:t>
            </a:fld>
            <a:endParaRPr lang="es-MX" dirty="0"/>
          </a:p>
        </p:txBody>
      </p:sp>
    </p:spTree>
    <p:extLst>
      <p:ext uri="{BB962C8B-B14F-4D97-AF65-F5344CB8AC3E}">
        <p14:creationId xmlns:p14="http://schemas.microsoft.com/office/powerpoint/2010/main" val="345321105"/>
      </p:ext>
    </p:extLst>
  </p:cSld>
  <p:clrMapOvr>
    <a:masterClrMapping/>
  </p:clrMapOvr>
  <p:transition>
    <p:circle/>
  </p:transition>
  <p:timing>
    <p:tnLst>
      <p:par>
        <p:cTn id="1" dur="indefinite" restart="never" nodeType="tmRoot"/>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10045</TotalTime>
  <Words>11948</Words>
  <Application>Microsoft Office PowerPoint</Application>
  <PresentationFormat>Presentación en pantalla (4:3)</PresentationFormat>
  <Paragraphs>1774</Paragraphs>
  <Slides>98</Slides>
  <Notes>15</Notes>
  <HiddenSlides>0</HiddenSlides>
  <MMClips>0</MMClips>
  <ScaleCrop>false</ScaleCrop>
  <HeadingPairs>
    <vt:vector size="6" baseType="variant">
      <vt:variant>
        <vt:lpstr>Fuentes usadas</vt:lpstr>
      </vt:variant>
      <vt:variant>
        <vt:i4>14</vt:i4>
      </vt:variant>
      <vt:variant>
        <vt:lpstr>Tema</vt:lpstr>
      </vt:variant>
      <vt:variant>
        <vt:i4>2</vt:i4>
      </vt:variant>
      <vt:variant>
        <vt:lpstr>Títulos de diapositiva</vt:lpstr>
      </vt:variant>
      <vt:variant>
        <vt:i4>98</vt:i4>
      </vt:variant>
    </vt:vector>
  </HeadingPairs>
  <TitlesOfParts>
    <vt:vector size="114" baseType="lpstr">
      <vt:lpstr>Agency FB</vt:lpstr>
      <vt:lpstr>Arial</vt:lpstr>
      <vt:lpstr>Arial MT</vt:lpstr>
      <vt:lpstr>Arial Narrow</vt:lpstr>
      <vt:lpstr>Calibri</vt:lpstr>
      <vt:lpstr>Calibri Light</vt:lpstr>
      <vt:lpstr>Century Gothic</vt:lpstr>
      <vt:lpstr>HEVELTICA</vt:lpstr>
      <vt:lpstr>ITC Avant Garde Gothic Demi</vt:lpstr>
      <vt:lpstr>Segoe UI</vt:lpstr>
      <vt:lpstr>Segoe UI Semibold</vt:lpstr>
      <vt:lpstr>Tahoma</vt:lpstr>
      <vt:lpstr>Times New Roman</vt:lpstr>
      <vt:lpstr>Wingdings</vt:lpstr>
      <vt:lpstr>Office Theme</vt:lpstr>
      <vt:lpstr>Tema de Office</vt:lpstr>
      <vt:lpstr>Presentación de PowerPoint</vt:lpstr>
      <vt:lpstr>Contenido</vt:lpstr>
      <vt:lpstr>GEOGRAFÍA ELECTORAL DEL ESTADO DE TABASCO </vt:lpstr>
      <vt:lpstr>DEFINICIONES</vt:lpstr>
      <vt:lpstr>Presentación de PowerPoint</vt:lpstr>
      <vt:lpstr>Presentación de PowerPoint</vt:lpstr>
      <vt:lpstr>Presentación de PowerPoint</vt:lpstr>
      <vt:lpstr>Presentación de PowerPoint</vt:lpstr>
      <vt:lpstr>Presentación de PowerPoint</vt:lpstr>
      <vt:lpstr>DISTRIBUCIÓN DE CABECERAS DISTRITALES LOCALES (ACUERDO INE/CG592/2022 DEL CONSEJO GENERAL DE INE)</vt:lpstr>
      <vt:lpstr>RESECCIONAMIENTO</vt:lpstr>
      <vt:lpstr>Presentación de PowerPoint</vt:lpstr>
      <vt:lpstr>PADRÓN ELECTORAL</vt:lpstr>
      <vt:lpstr>LISTA NOMINAL DE ELECTORES</vt:lpstr>
      <vt:lpstr>MESAS DIRECTIVAS DE CASILLA</vt:lpstr>
      <vt:lpstr>CÁLCULO DE CASILLAS</vt:lpstr>
      <vt:lpstr>CADENA DE CUSTODIA</vt:lpstr>
      <vt:lpstr>VIOLACIONES A LA CADENA DE CUSTODIA</vt:lpstr>
      <vt:lpstr>Presentación de PowerPoint</vt:lpstr>
      <vt:lpstr>Presentación de PowerPoint</vt:lpstr>
      <vt:lpstr>ACONDICIONAMIENTO</vt:lpstr>
      <vt:lpstr>Presentación de PowerPoint</vt:lpstr>
      <vt:lpstr>La disposición de anaqueles en la bodega electoral</vt:lpstr>
      <vt:lpstr>La disposición de anaqueles en la bodega electoral</vt:lpstr>
      <vt:lpstr>Presentación de PowerPoint</vt:lpstr>
      <vt:lpstr>RECIBO DE ENTREGA A PMDC</vt:lpstr>
      <vt:lpstr>Integración y recolección de paquetes electorales.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MECANISMOS DE RECOLECCIÓN </vt:lpstr>
      <vt:lpstr>RECOLECCIÓN DE PAQUETES ELECTORALES</vt:lpstr>
      <vt:lpstr>RUTA DE TRASLADO </vt:lpstr>
      <vt:lpstr>Presentación de PowerPoint</vt:lpstr>
      <vt:lpstr>CENTRO DE RECEPCIÓN Y TRASLADO ITINERANTE  (CRYT ITINERANTE)</vt:lpstr>
      <vt:lpstr>CENTRO DE RECEPCIÓN Y TRASLADO FIJO  (CRYT FIJO)</vt:lpstr>
      <vt:lpstr>CASILLA ÚNICA </vt:lpstr>
      <vt:lpstr>ESTUDIOS DE FACTIBILIDAD DE LOS MR</vt:lpstr>
      <vt:lpstr>CÉDULA DE INFORMACIÓN</vt:lpstr>
      <vt:lpstr>Presentación de PowerPoint</vt:lpstr>
      <vt:lpstr>Presentación de PowerPoint</vt:lpstr>
      <vt:lpstr>Presentación de PowerPoint</vt:lpstr>
      <vt:lpstr>Presentación de PowerPoint</vt:lpstr>
      <vt:lpstr>Presentación de PowerPoint</vt:lpstr>
      <vt:lpstr>RESPONSABILIDADES INE / OPL</vt:lpstr>
      <vt:lpstr>PLANEACIÓN DEL PROCESO DE LOS MECANISMOS DE RECOLECCIÓN</vt:lpstr>
      <vt:lpstr>ANEXO 14 DEL RE  RECEPCIÓN DE PAQUETES ELECTORALES </vt:lpstr>
      <vt:lpstr>EN LOS CED</vt:lpstr>
      <vt:lpstr>ESQUEMA GENERAL PARA LA ENTREGA – RECEPCIÓN DE PAQUETES ELECTORALES A CONSEJOS ELECTORALES DISTRITALES</vt:lpstr>
      <vt:lpstr>Presentación de PowerPoint</vt:lpstr>
      <vt:lpstr>Presentación de PowerPoint</vt:lpstr>
      <vt:lpstr>Presentación de PowerPoint</vt:lpstr>
      <vt:lpstr>PROCEDIMIENTO</vt:lpstr>
      <vt:lpstr>AUXILIARES DE MESA RECEPTORA </vt:lpstr>
      <vt:lpstr>PERSONAL OPERATIVO </vt:lpstr>
      <vt:lpstr>Presentación de PowerPoint</vt:lpstr>
      <vt:lpstr>Presentación de PowerPoint</vt:lpstr>
      <vt:lpstr>ACTIVIDADES RELATIVAS A LA RECEPCIÓN DE PAQUETES ELECTORALES </vt:lpstr>
      <vt:lpstr>ESQUEMAS</vt:lpstr>
      <vt:lpstr>ESQUEMA DE RECEPCIÓN EN CONSEJOS ELECTORALES DISTRITALES </vt:lpstr>
      <vt:lpstr>ESQUEMA DE RECEPCIÓN Y TRASLADO EN CRYT  ITINERANTE y Fijo </vt:lpstr>
      <vt:lpstr>ESQUEMA DE RECEPCIÓN Y TRASLADO EN CRYT FIJO </vt:lpstr>
      <vt:lpstr>Presentación de PowerPoint</vt:lpstr>
      <vt:lpstr>PAQUETES</vt:lpstr>
      <vt:lpstr>Presentación de PowerPoint</vt:lpstr>
      <vt:lpstr>Presentación de PowerPoint</vt:lpstr>
      <vt:lpstr>RECIBO DEL FUNCIONARIO</vt:lpstr>
      <vt:lpstr>RECIBO CONSEJO DISTRITAL</vt:lpstr>
      <vt:lpstr>RECIBO PARA RECEPCIONAR PAQUETES DEL CRYT</vt:lpstr>
      <vt:lpstr>PROCEDIMIENTO</vt:lpstr>
      <vt:lpstr>Presentación de PowerPoint</vt:lpstr>
      <vt:lpstr>Presentación de PowerPoint</vt:lpstr>
      <vt:lpstr>APERTURA Y CIERRE DE LA BODEGA PARA EL CÓMPUTO DISTRITAL </vt:lpstr>
      <vt:lpstr>Presentación de PowerPoint</vt:lpstr>
      <vt:lpstr>Presentación de PowerPoint</vt:lpstr>
      <vt:lpstr>Presentación de PowerPoint</vt:lpstr>
      <vt:lpstr>Presentación de PowerPoint</vt:lpstr>
      <vt:lpstr>Presentación de PowerPoint</vt:lpstr>
      <vt:lpstr>Presentación de PowerPoint</vt:lpstr>
      <vt:lpstr>SISTEMA DE INFORMACIÓN SOBRE EL DESARROLLO DE LA JORNADA ELECTORAL SIJE Y REGISTRO DE ACTAS EN LOS CONSEJOS ELECTORALES DISTRITALES SIEE </vt:lpstr>
      <vt:lpstr>CONSIDERACIONES GENERALES</vt:lpstr>
      <vt:lpstr>Presentación de PowerPoint</vt:lpstr>
      <vt:lpstr>Número de Capacitadores Asistentes Electorales Locales (CAEL) funciones y número de casillas que atenderá. </vt:lpstr>
      <vt:lpstr>CAEL Y SEL </vt:lpstr>
      <vt:lpstr>PROGRAMA DE ASISTENCIA ELECTORAL </vt:lpstr>
      <vt:lpstr>Presentación de PowerPoint</vt:lpstr>
      <vt:lpstr>Competencias y actividades del CAE Local </vt:lpstr>
      <vt:lpstr>ACTIVIDADES DEL CAE LOCAL PREVIAS A LA JORNADA ELECTORAL </vt:lpstr>
      <vt:lpstr>ACTIVIDADES DEL CAE LOCAL PREVIAS A LA JORNADA ELECTORAL </vt:lpstr>
      <vt:lpstr>ACTIVIDADES DEL CAE LOCAL PREVIAS A LA JORNADA ELECTORAL </vt:lpstr>
      <vt:lpstr>ACTIVIDADES DEL CAE LOCAL DESPUÉS DE LA JORNADA ELECTORAL </vt:lpstr>
      <vt:lpstr>CONSERVACIÓN DE MATERIAL ELECTORAL </vt:lpstr>
      <vt:lpstr>DESTRUCCIÓN DE LA DOCUMENTACIÓN ELECTORAL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Yuritza Rubio Loza</dc:creator>
  <cp:lastModifiedBy>Justo Ernesto Canche Hoil</cp:lastModifiedBy>
  <cp:revision>445</cp:revision>
  <cp:lastPrinted>2021-05-14T18:12:12Z</cp:lastPrinted>
  <dcterms:created xsi:type="dcterms:W3CDTF">2021-02-05T01:20:20Z</dcterms:created>
  <dcterms:modified xsi:type="dcterms:W3CDTF">2024-04-19T01:35:41Z</dcterms:modified>
</cp:coreProperties>
</file>